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Metadata/LabelInfo.xml" ContentType="application/vnd.ms-office.classificationlabel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6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7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</p:sldIdLst>
  <p:sldSz cx="14630400" cy="8229600"/>
  <p:notesSz cx="8229600" cy="1463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4BA3B8-6300-42BF-8BB9-E40E09495D21}" v="29" dt="2024-08-29T22:23:52.042"/>
    <p1510:client id="{A91D437B-F2EA-9437-1176-783E11A255AA}" v="1351" dt="2024-08-29T22:30:17.9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ee. Susan" userId="S::yeesu@saccounty.gov::9df76729-b5a1-4d60-b99c-4fb7916c070f" providerId="AD" clId="Web-{884BA3B8-6300-42BF-8BB9-E40E09495D21}"/>
    <pc:docChg chg="modSld">
      <pc:chgData name="Yee. Susan" userId="S::yeesu@saccounty.gov::9df76729-b5a1-4d60-b99c-4fb7916c070f" providerId="AD" clId="Web-{884BA3B8-6300-42BF-8BB9-E40E09495D21}" dt="2024-08-29T22:23:52.042" v="27" actId="1076"/>
      <pc:docMkLst>
        <pc:docMk/>
      </pc:docMkLst>
      <pc:sldChg chg="modSp">
        <pc:chgData name="Yee. Susan" userId="S::yeesu@saccounty.gov::9df76729-b5a1-4d60-b99c-4fb7916c070f" providerId="AD" clId="Web-{884BA3B8-6300-42BF-8BB9-E40E09495D21}" dt="2024-08-29T22:21:27.572" v="4" actId="14100"/>
        <pc:sldMkLst>
          <pc:docMk/>
          <pc:sldMk cId="0" sldId="259"/>
        </pc:sldMkLst>
        <pc:spChg chg="mod">
          <ac:chgData name="Yee. Susan" userId="S::yeesu@saccounty.gov::9df76729-b5a1-4d60-b99c-4fb7916c070f" providerId="AD" clId="Web-{884BA3B8-6300-42BF-8BB9-E40E09495D21}" dt="2024-08-29T22:21:21.416" v="0" actId="1076"/>
          <ac:spMkLst>
            <pc:docMk/>
            <pc:sldMk cId="0" sldId="259"/>
            <ac:spMk id="5" creationId="{00000000-0000-0000-0000-000000000000}"/>
          </ac:spMkLst>
        </pc:spChg>
        <pc:spChg chg="mod">
          <ac:chgData name="Yee. Susan" userId="S::yeesu@saccounty.gov::9df76729-b5a1-4d60-b99c-4fb7916c070f" providerId="AD" clId="Web-{884BA3B8-6300-42BF-8BB9-E40E09495D21}" dt="2024-08-29T22:21:21.431" v="1" actId="1076"/>
          <ac:spMkLst>
            <pc:docMk/>
            <pc:sldMk cId="0" sldId="259"/>
            <ac:spMk id="6" creationId="{00000000-0000-0000-0000-000000000000}"/>
          </ac:spMkLst>
        </pc:spChg>
        <pc:spChg chg="mod">
          <ac:chgData name="Yee. Susan" userId="S::yeesu@saccounty.gov::9df76729-b5a1-4d60-b99c-4fb7916c070f" providerId="AD" clId="Web-{884BA3B8-6300-42BF-8BB9-E40E09495D21}" dt="2024-08-29T22:21:21.447" v="2" actId="1076"/>
          <ac:spMkLst>
            <pc:docMk/>
            <pc:sldMk cId="0" sldId="259"/>
            <ac:spMk id="7" creationId="{00000000-0000-0000-0000-000000000000}"/>
          </ac:spMkLst>
        </pc:spChg>
        <pc:spChg chg="mod">
          <ac:chgData name="Yee. Susan" userId="S::yeesu@saccounty.gov::9df76729-b5a1-4d60-b99c-4fb7916c070f" providerId="AD" clId="Web-{884BA3B8-6300-42BF-8BB9-E40E09495D21}" dt="2024-08-29T22:21:27.572" v="4" actId="14100"/>
          <ac:spMkLst>
            <pc:docMk/>
            <pc:sldMk cId="0" sldId="259"/>
            <ac:spMk id="8" creationId="{00000000-0000-0000-0000-000000000000}"/>
          </ac:spMkLst>
        </pc:spChg>
      </pc:sldChg>
      <pc:sldChg chg="modSp">
        <pc:chgData name="Yee. Susan" userId="S::yeesu@saccounty.gov::9df76729-b5a1-4d60-b99c-4fb7916c070f" providerId="AD" clId="Web-{884BA3B8-6300-42BF-8BB9-E40E09495D21}" dt="2024-08-29T22:21:56.010" v="10" actId="1076"/>
        <pc:sldMkLst>
          <pc:docMk/>
          <pc:sldMk cId="0" sldId="260"/>
        </pc:sldMkLst>
        <pc:spChg chg="mod">
          <ac:chgData name="Yee. Susan" userId="S::yeesu@saccounty.gov::9df76729-b5a1-4d60-b99c-4fb7916c070f" providerId="AD" clId="Web-{884BA3B8-6300-42BF-8BB9-E40E09495D21}" dt="2024-08-29T22:21:52.385" v="6" actId="1076"/>
          <ac:spMkLst>
            <pc:docMk/>
            <pc:sldMk cId="0" sldId="260"/>
            <ac:spMk id="9" creationId="{00000000-0000-0000-0000-000000000000}"/>
          </ac:spMkLst>
        </pc:spChg>
        <pc:spChg chg="mod">
          <ac:chgData name="Yee. Susan" userId="S::yeesu@saccounty.gov::9df76729-b5a1-4d60-b99c-4fb7916c070f" providerId="AD" clId="Web-{884BA3B8-6300-42BF-8BB9-E40E09495D21}" dt="2024-08-29T22:21:52.400" v="7" actId="1076"/>
          <ac:spMkLst>
            <pc:docMk/>
            <pc:sldMk cId="0" sldId="260"/>
            <ac:spMk id="10" creationId="{00000000-0000-0000-0000-000000000000}"/>
          </ac:spMkLst>
        </pc:spChg>
        <pc:spChg chg="mod">
          <ac:chgData name="Yee. Susan" userId="S::yeesu@saccounty.gov::9df76729-b5a1-4d60-b99c-4fb7916c070f" providerId="AD" clId="Web-{884BA3B8-6300-42BF-8BB9-E40E09495D21}" dt="2024-08-29T22:21:55.994" v="9" actId="1076"/>
          <ac:spMkLst>
            <pc:docMk/>
            <pc:sldMk cId="0" sldId="260"/>
            <ac:spMk id="12" creationId="{00000000-0000-0000-0000-000000000000}"/>
          </ac:spMkLst>
        </pc:spChg>
        <pc:spChg chg="mod">
          <ac:chgData name="Yee. Susan" userId="S::yeesu@saccounty.gov::9df76729-b5a1-4d60-b99c-4fb7916c070f" providerId="AD" clId="Web-{884BA3B8-6300-42BF-8BB9-E40E09495D21}" dt="2024-08-29T22:21:56.010" v="10" actId="1076"/>
          <ac:spMkLst>
            <pc:docMk/>
            <pc:sldMk cId="0" sldId="260"/>
            <ac:spMk id="13" creationId="{00000000-0000-0000-0000-000000000000}"/>
          </ac:spMkLst>
        </pc:spChg>
        <pc:picChg chg="mod">
          <ac:chgData name="Yee. Susan" userId="S::yeesu@saccounty.gov::9df76729-b5a1-4d60-b99c-4fb7916c070f" providerId="AD" clId="Web-{884BA3B8-6300-42BF-8BB9-E40E09495D21}" dt="2024-08-29T22:21:52.385" v="5" actId="1076"/>
          <ac:picMkLst>
            <pc:docMk/>
            <pc:sldMk cId="0" sldId="260"/>
            <ac:picMk id="8" creationId="{00000000-0000-0000-0000-000000000000}"/>
          </ac:picMkLst>
        </pc:picChg>
        <pc:picChg chg="mod">
          <ac:chgData name="Yee. Susan" userId="S::yeesu@saccounty.gov::9df76729-b5a1-4d60-b99c-4fb7916c070f" providerId="AD" clId="Web-{884BA3B8-6300-42BF-8BB9-E40E09495D21}" dt="2024-08-29T22:21:55.994" v="8" actId="1076"/>
          <ac:picMkLst>
            <pc:docMk/>
            <pc:sldMk cId="0" sldId="260"/>
            <ac:picMk id="11" creationId="{00000000-0000-0000-0000-000000000000}"/>
          </ac:picMkLst>
        </pc:picChg>
      </pc:sldChg>
      <pc:sldChg chg="modSp">
        <pc:chgData name="Yee. Susan" userId="S::yeesu@saccounty.gov::9df76729-b5a1-4d60-b99c-4fb7916c070f" providerId="AD" clId="Web-{884BA3B8-6300-42BF-8BB9-E40E09495D21}" dt="2024-08-29T22:23:21.448" v="21" actId="1076"/>
        <pc:sldMkLst>
          <pc:docMk/>
          <pc:sldMk cId="0" sldId="264"/>
        </pc:sldMkLst>
        <pc:spChg chg="mod">
          <ac:chgData name="Yee. Susan" userId="S::yeesu@saccounty.gov::9df76729-b5a1-4d60-b99c-4fb7916c070f" providerId="AD" clId="Web-{884BA3B8-6300-42BF-8BB9-E40E09495D21}" dt="2024-08-29T22:23:16.839" v="16" actId="1076"/>
          <ac:spMkLst>
            <pc:docMk/>
            <pc:sldMk cId="0" sldId="264"/>
            <ac:spMk id="6" creationId="{00000000-0000-0000-0000-000000000000}"/>
          </ac:spMkLst>
        </pc:spChg>
        <pc:spChg chg="mod">
          <ac:chgData name="Yee. Susan" userId="S::yeesu@saccounty.gov::9df76729-b5a1-4d60-b99c-4fb7916c070f" providerId="AD" clId="Web-{884BA3B8-6300-42BF-8BB9-E40E09495D21}" dt="2024-08-29T22:23:16.854" v="17" actId="1076"/>
          <ac:spMkLst>
            <pc:docMk/>
            <pc:sldMk cId="0" sldId="264"/>
            <ac:spMk id="7" creationId="{00000000-0000-0000-0000-000000000000}"/>
          </ac:spMkLst>
        </pc:spChg>
        <pc:spChg chg="mod">
          <ac:chgData name="Yee. Susan" userId="S::yeesu@saccounty.gov::9df76729-b5a1-4d60-b99c-4fb7916c070f" providerId="AD" clId="Web-{884BA3B8-6300-42BF-8BB9-E40E09495D21}" dt="2024-08-29T22:23:21.417" v="19" actId="1076"/>
          <ac:spMkLst>
            <pc:docMk/>
            <pc:sldMk cId="0" sldId="264"/>
            <ac:spMk id="14" creationId="{00000000-0000-0000-0000-000000000000}"/>
          </ac:spMkLst>
        </pc:spChg>
        <pc:spChg chg="mod">
          <ac:chgData name="Yee. Susan" userId="S::yeesu@saccounty.gov::9df76729-b5a1-4d60-b99c-4fb7916c070f" providerId="AD" clId="Web-{884BA3B8-6300-42BF-8BB9-E40E09495D21}" dt="2024-08-29T22:23:21.432" v="20" actId="1076"/>
          <ac:spMkLst>
            <pc:docMk/>
            <pc:sldMk cId="0" sldId="264"/>
            <ac:spMk id="15" creationId="{00000000-0000-0000-0000-000000000000}"/>
          </ac:spMkLst>
        </pc:spChg>
        <pc:picChg chg="mod">
          <ac:chgData name="Yee. Susan" userId="S::yeesu@saccounty.gov::9df76729-b5a1-4d60-b99c-4fb7916c070f" providerId="AD" clId="Web-{884BA3B8-6300-42BF-8BB9-E40E09495D21}" dt="2024-08-29T22:23:16.870" v="18" actId="1076"/>
          <ac:picMkLst>
            <pc:docMk/>
            <pc:sldMk cId="0" sldId="264"/>
            <ac:picMk id="8" creationId="{00000000-0000-0000-0000-000000000000}"/>
          </ac:picMkLst>
        </pc:picChg>
        <pc:picChg chg="mod">
          <ac:chgData name="Yee. Susan" userId="S::yeesu@saccounty.gov::9df76729-b5a1-4d60-b99c-4fb7916c070f" providerId="AD" clId="Web-{884BA3B8-6300-42BF-8BB9-E40E09495D21}" dt="2024-08-29T22:23:21.448" v="21" actId="1076"/>
          <ac:picMkLst>
            <pc:docMk/>
            <pc:sldMk cId="0" sldId="264"/>
            <ac:picMk id="16" creationId="{00000000-0000-0000-0000-000000000000}"/>
          </ac:picMkLst>
        </pc:picChg>
      </pc:sldChg>
      <pc:sldChg chg="modSp">
        <pc:chgData name="Yee. Susan" userId="S::yeesu@saccounty.gov::9df76729-b5a1-4d60-b99c-4fb7916c070f" providerId="AD" clId="Web-{884BA3B8-6300-42BF-8BB9-E40E09495D21}" dt="2024-08-29T22:23:52.042" v="27" actId="1076"/>
        <pc:sldMkLst>
          <pc:docMk/>
          <pc:sldMk cId="0" sldId="268"/>
        </pc:sldMkLst>
        <pc:spChg chg="mod">
          <ac:chgData name="Yee. Susan" userId="S::yeesu@saccounty.gov::9df76729-b5a1-4d60-b99c-4fb7916c070f" providerId="AD" clId="Web-{884BA3B8-6300-42BF-8BB9-E40E09495D21}" dt="2024-08-29T22:23:47.417" v="23" actId="1076"/>
          <ac:spMkLst>
            <pc:docMk/>
            <pc:sldMk cId="0" sldId="268"/>
            <ac:spMk id="9" creationId="{00000000-0000-0000-0000-000000000000}"/>
          </ac:spMkLst>
        </pc:spChg>
        <pc:spChg chg="mod">
          <ac:chgData name="Yee. Susan" userId="S::yeesu@saccounty.gov::9df76729-b5a1-4d60-b99c-4fb7916c070f" providerId="AD" clId="Web-{884BA3B8-6300-42BF-8BB9-E40E09495D21}" dt="2024-08-29T22:23:47.417" v="24" actId="1076"/>
          <ac:spMkLst>
            <pc:docMk/>
            <pc:sldMk cId="0" sldId="268"/>
            <ac:spMk id="10" creationId="{00000000-0000-0000-0000-000000000000}"/>
          </ac:spMkLst>
        </pc:spChg>
        <pc:spChg chg="mod">
          <ac:chgData name="Yee. Susan" userId="S::yeesu@saccounty.gov::9df76729-b5a1-4d60-b99c-4fb7916c070f" providerId="AD" clId="Web-{884BA3B8-6300-42BF-8BB9-E40E09495D21}" dt="2024-08-29T22:23:52.026" v="26" actId="1076"/>
          <ac:spMkLst>
            <pc:docMk/>
            <pc:sldMk cId="0" sldId="268"/>
            <ac:spMk id="12" creationId="{00000000-0000-0000-0000-000000000000}"/>
          </ac:spMkLst>
        </pc:spChg>
        <pc:spChg chg="mod">
          <ac:chgData name="Yee. Susan" userId="S::yeesu@saccounty.gov::9df76729-b5a1-4d60-b99c-4fb7916c070f" providerId="AD" clId="Web-{884BA3B8-6300-42BF-8BB9-E40E09495D21}" dt="2024-08-29T22:23:52.042" v="27" actId="1076"/>
          <ac:spMkLst>
            <pc:docMk/>
            <pc:sldMk cId="0" sldId="268"/>
            <ac:spMk id="13" creationId="{00000000-0000-0000-0000-000000000000}"/>
          </ac:spMkLst>
        </pc:spChg>
        <pc:picChg chg="mod">
          <ac:chgData name="Yee. Susan" userId="S::yeesu@saccounty.gov::9df76729-b5a1-4d60-b99c-4fb7916c070f" providerId="AD" clId="Web-{884BA3B8-6300-42BF-8BB9-E40E09495D21}" dt="2024-08-29T22:23:47.402" v="22" actId="1076"/>
          <ac:picMkLst>
            <pc:docMk/>
            <pc:sldMk cId="0" sldId="268"/>
            <ac:picMk id="8" creationId="{00000000-0000-0000-0000-000000000000}"/>
          </ac:picMkLst>
        </pc:picChg>
        <pc:picChg chg="mod">
          <ac:chgData name="Yee. Susan" userId="S::yeesu@saccounty.gov::9df76729-b5a1-4d60-b99c-4fb7916c070f" providerId="AD" clId="Web-{884BA3B8-6300-42BF-8BB9-E40E09495D21}" dt="2024-08-29T22:23:52.011" v="25" actId="1076"/>
          <ac:picMkLst>
            <pc:docMk/>
            <pc:sldMk cId="0" sldId="268"/>
            <ac:picMk id="11" creationId="{00000000-0000-0000-0000-000000000000}"/>
          </ac:picMkLst>
        </pc:picChg>
      </pc:sldChg>
      <pc:sldChg chg="modSp">
        <pc:chgData name="Yee. Susan" userId="S::yeesu@saccounty.gov::9df76729-b5a1-4d60-b99c-4fb7916c070f" providerId="AD" clId="Web-{884BA3B8-6300-42BF-8BB9-E40E09495D21}" dt="2024-08-29T22:22:27.948" v="15" actId="20577"/>
        <pc:sldMkLst>
          <pc:docMk/>
          <pc:sldMk cId="302579681" sldId="270"/>
        </pc:sldMkLst>
        <pc:spChg chg="mod">
          <ac:chgData name="Yee. Susan" userId="S::yeesu@saccounty.gov::9df76729-b5a1-4d60-b99c-4fb7916c070f" providerId="AD" clId="Web-{884BA3B8-6300-42BF-8BB9-E40E09495D21}" dt="2024-08-29T22:22:27.948" v="15" actId="20577"/>
          <ac:spMkLst>
            <pc:docMk/>
            <pc:sldMk cId="302579681" sldId="270"/>
            <ac:spMk id="8" creationId="{00000000-0000-0000-0000-000000000000}"/>
          </ac:spMkLst>
        </pc:spChg>
      </pc:sldChg>
    </pc:docChg>
  </pc:docChgLst>
  <pc:docChgLst>
    <pc:chgData name="Yee. Susan" userId="S::yeesu@saccounty.gov::9df76729-b5a1-4d60-b99c-4fb7916c070f" providerId="AD" clId="Web-{A91D437B-F2EA-9437-1176-783E11A255AA}"/>
    <pc:docChg chg="addSld delSld modSld sldOrd">
      <pc:chgData name="Yee. Susan" userId="S::yeesu@saccounty.gov::9df76729-b5a1-4d60-b99c-4fb7916c070f" providerId="AD" clId="Web-{A91D437B-F2EA-9437-1176-783E11A255AA}" dt="2024-08-29T22:30:17.973" v="1308" actId="1076"/>
      <pc:docMkLst>
        <pc:docMk/>
      </pc:docMkLst>
      <pc:sldChg chg="modSp">
        <pc:chgData name="Yee. Susan" userId="S::yeesu@saccounty.gov::9df76729-b5a1-4d60-b99c-4fb7916c070f" providerId="AD" clId="Web-{A91D437B-F2EA-9437-1176-783E11A255AA}" dt="2024-08-29T17:57:57.373" v="93" actId="20577"/>
        <pc:sldMkLst>
          <pc:docMk/>
          <pc:sldMk cId="0" sldId="256"/>
        </pc:sldMkLst>
        <pc:spChg chg="mod">
          <ac:chgData name="Yee. Susan" userId="S::yeesu@saccounty.gov::9df76729-b5a1-4d60-b99c-4fb7916c070f" providerId="AD" clId="Web-{A91D437B-F2EA-9437-1176-783E11A255AA}" dt="2024-08-29T17:57:57.373" v="93" actId="20577"/>
          <ac:spMkLst>
            <pc:docMk/>
            <pc:sldMk cId="0" sldId="256"/>
            <ac:spMk id="6" creationId="{7C8CEEA0-F856-1556-B617-EFFA41BE73C1}"/>
          </ac:spMkLst>
        </pc:spChg>
        <pc:spChg chg="mod">
          <ac:chgData name="Yee. Susan" userId="S::yeesu@saccounty.gov::9df76729-b5a1-4d60-b99c-4fb7916c070f" providerId="AD" clId="Web-{A91D437B-F2EA-9437-1176-783E11A255AA}" dt="2024-08-29T17:51:31.271" v="14" actId="20577"/>
          <ac:spMkLst>
            <pc:docMk/>
            <pc:sldMk cId="0" sldId="256"/>
            <ac:spMk id="7" creationId="{E9B91278-AB5F-34C2-847E-111D7C10559E}"/>
          </ac:spMkLst>
        </pc:spChg>
      </pc:sldChg>
      <pc:sldChg chg="modSp">
        <pc:chgData name="Yee. Susan" userId="S::yeesu@saccounty.gov::9df76729-b5a1-4d60-b99c-4fb7916c070f" providerId="AD" clId="Web-{A91D437B-F2EA-9437-1176-783E11A255AA}" dt="2024-08-29T17:55:57.370" v="55" actId="20577"/>
        <pc:sldMkLst>
          <pc:docMk/>
          <pc:sldMk cId="0" sldId="257"/>
        </pc:sldMkLst>
        <pc:spChg chg="mod">
          <ac:chgData name="Yee. Susan" userId="S::yeesu@saccounty.gov::9df76729-b5a1-4d60-b99c-4fb7916c070f" providerId="AD" clId="Web-{A91D437B-F2EA-9437-1176-783E11A255AA}" dt="2024-08-29T17:52:22.897" v="24"/>
          <ac:spMkLst>
            <pc:docMk/>
            <pc:sldMk cId="0" sldId="257"/>
            <ac:spMk id="7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7:52:22.912" v="25"/>
          <ac:spMkLst>
            <pc:docMk/>
            <pc:sldMk cId="0" sldId="257"/>
            <ac:spMk id="8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7:53:05.304" v="34" actId="1076"/>
          <ac:spMkLst>
            <pc:docMk/>
            <pc:sldMk cId="0" sldId="257"/>
            <ac:spMk id="11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7:53:05.335" v="35" actId="1076"/>
          <ac:spMkLst>
            <pc:docMk/>
            <pc:sldMk cId="0" sldId="257"/>
            <ac:spMk id="12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7:53:17.804" v="38" actId="1076"/>
          <ac:spMkLst>
            <pc:docMk/>
            <pc:sldMk cId="0" sldId="257"/>
            <ac:spMk id="15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7:55:57.370" v="55" actId="20577"/>
          <ac:spMkLst>
            <pc:docMk/>
            <pc:sldMk cId="0" sldId="257"/>
            <ac:spMk id="16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7:52:06.646" v="23" actId="14100"/>
          <ac:spMkLst>
            <pc:docMk/>
            <pc:sldMk cId="0" sldId="257"/>
            <ac:spMk id="21" creationId="{D7362543-1A9C-B1E9-4805-6BD53E3F1375}"/>
          </ac:spMkLst>
        </pc:spChg>
      </pc:sldChg>
      <pc:sldChg chg="modSp">
        <pc:chgData name="Yee. Susan" userId="S::yeesu@saccounty.gov::9df76729-b5a1-4d60-b99c-4fb7916c070f" providerId="AD" clId="Web-{A91D437B-F2EA-9437-1176-783E11A255AA}" dt="2024-08-29T20:10:09.518" v="1264" actId="1076"/>
        <pc:sldMkLst>
          <pc:docMk/>
          <pc:sldMk cId="0" sldId="258"/>
        </pc:sldMkLst>
        <pc:spChg chg="mod">
          <ac:chgData name="Yee. Susan" userId="S::yeesu@saccounty.gov::9df76729-b5a1-4d60-b99c-4fb7916c070f" providerId="AD" clId="Web-{A91D437B-F2EA-9437-1176-783E11A255AA}" dt="2024-08-29T20:10:09.518" v="1264" actId="1076"/>
          <ac:spMkLst>
            <pc:docMk/>
            <pc:sldMk cId="0" sldId="258"/>
            <ac:spMk id="5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0:10:09.393" v="1252" actId="1076"/>
          <ac:spMkLst>
            <pc:docMk/>
            <pc:sldMk cId="0" sldId="258"/>
            <ac:spMk id="7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0:10:09.455" v="1258" actId="1076"/>
          <ac:spMkLst>
            <pc:docMk/>
            <pc:sldMk cId="0" sldId="258"/>
            <ac:spMk id="8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0:10:09.408" v="1253" actId="1076"/>
          <ac:spMkLst>
            <pc:docMk/>
            <pc:sldMk cId="0" sldId="258"/>
            <ac:spMk id="10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0:10:09.471" v="1259" actId="1076"/>
          <ac:spMkLst>
            <pc:docMk/>
            <pc:sldMk cId="0" sldId="258"/>
            <ac:spMk id="11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0:10:09.424" v="1254" actId="1076"/>
          <ac:spMkLst>
            <pc:docMk/>
            <pc:sldMk cId="0" sldId="258"/>
            <ac:spMk id="13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0:10:09.486" v="1260" actId="1076"/>
          <ac:spMkLst>
            <pc:docMk/>
            <pc:sldMk cId="0" sldId="258"/>
            <ac:spMk id="14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0:10:09.424" v="1255" actId="1076"/>
          <ac:spMkLst>
            <pc:docMk/>
            <pc:sldMk cId="0" sldId="258"/>
            <ac:spMk id="16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0:10:09.486" v="1261" actId="1076"/>
          <ac:spMkLst>
            <pc:docMk/>
            <pc:sldMk cId="0" sldId="258"/>
            <ac:spMk id="17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0:10:09.440" v="1256" actId="1076"/>
          <ac:spMkLst>
            <pc:docMk/>
            <pc:sldMk cId="0" sldId="258"/>
            <ac:spMk id="19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0:10:09.502" v="1262" actId="1076"/>
          <ac:spMkLst>
            <pc:docMk/>
            <pc:sldMk cId="0" sldId="258"/>
            <ac:spMk id="20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0:10:09.455" v="1257" actId="1076"/>
          <ac:spMkLst>
            <pc:docMk/>
            <pc:sldMk cId="0" sldId="258"/>
            <ac:spMk id="22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0:10:09.518" v="1263" actId="1076"/>
          <ac:spMkLst>
            <pc:docMk/>
            <pc:sldMk cId="0" sldId="258"/>
            <ac:spMk id="23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7:56:30.090" v="61" actId="20577"/>
          <ac:spMkLst>
            <pc:docMk/>
            <pc:sldMk cId="0" sldId="258"/>
            <ac:spMk id="24" creationId="{DD7799EC-D5D1-838D-81A3-5D06B98DD865}"/>
          </ac:spMkLst>
        </pc:spChg>
      </pc:sldChg>
      <pc:sldChg chg="modSp">
        <pc:chgData name="Yee. Susan" userId="S::yeesu@saccounty.gov::9df76729-b5a1-4d60-b99c-4fb7916c070f" providerId="AD" clId="Web-{A91D437B-F2EA-9437-1176-783E11A255AA}" dt="2024-08-29T18:33:21.165" v="157" actId="1076"/>
        <pc:sldMkLst>
          <pc:docMk/>
          <pc:sldMk cId="0" sldId="259"/>
        </pc:sldMkLst>
        <pc:spChg chg="mod">
          <ac:chgData name="Yee. Susan" userId="S::yeesu@saccounty.gov::9df76729-b5a1-4d60-b99c-4fb7916c070f" providerId="AD" clId="Web-{A91D437B-F2EA-9437-1176-783E11A255AA}" dt="2024-08-29T18:33:21.024" v="146" actId="1076"/>
          <ac:spMkLst>
            <pc:docMk/>
            <pc:sldMk cId="0" sldId="259"/>
            <ac:spMk id="5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33:21.024" v="147" actId="1076"/>
          <ac:spMkLst>
            <pc:docMk/>
            <pc:sldMk cId="0" sldId="259"/>
            <ac:spMk id="6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33:21.040" v="148" actId="1076"/>
          <ac:spMkLst>
            <pc:docMk/>
            <pc:sldMk cId="0" sldId="259"/>
            <ac:spMk id="7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33:21.055" v="149" actId="1076"/>
          <ac:spMkLst>
            <pc:docMk/>
            <pc:sldMk cId="0" sldId="259"/>
            <ac:spMk id="8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33:21.071" v="150" actId="1076"/>
          <ac:spMkLst>
            <pc:docMk/>
            <pc:sldMk cId="0" sldId="259"/>
            <ac:spMk id="9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33:21.071" v="151" actId="1076"/>
          <ac:spMkLst>
            <pc:docMk/>
            <pc:sldMk cId="0" sldId="259"/>
            <ac:spMk id="10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33:21.086" v="152" actId="1076"/>
          <ac:spMkLst>
            <pc:docMk/>
            <pc:sldMk cId="0" sldId="259"/>
            <ac:spMk id="11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33:21.102" v="153" actId="1076"/>
          <ac:spMkLst>
            <pc:docMk/>
            <pc:sldMk cId="0" sldId="259"/>
            <ac:spMk id="12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33:21.118" v="154" actId="1076"/>
          <ac:spMkLst>
            <pc:docMk/>
            <pc:sldMk cId="0" sldId="259"/>
            <ac:spMk id="13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33:21.133" v="155" actId="1076"/>
          <ac:spMkLst>
            <pc:docMk/>
            <pc:sldMk cId="0" sldId="259"/>
            <ac:spMk id="14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33:21.149" v="156" actId="1076"/>
          <ac:spMkLst>
            <pc:docMk/>
            <pc:sldMk cId="0" sldId="259"/>
            <ac:spMk id="15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33:21.165" v="157" actId="1076"/>
          <ac:spMkLst>
            <pc:docMk/>
            <pc:sldMk cId="0" sldId="259"/>
            <ac:spMk id="16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7:59:09.499" v="108"/>
          <ac:spMkLst>
            <pc:docMk/>
            <pc:sldMk cId="0" sldId="259"/>
            <ac:spMk id="17" creationId="{E0BDFA57-63FC-74F3-AD5D-F6FBC3E2A2EC}"/>
          </ac:spMkLst>
        </pc:spChg>
      </pc:sldChg>
      <pc:sldChg chg="modSp">
        <pc:chgData name="Yee. Susan" userId="S::yeesu@saccounty.gov::9df76729-b5a1-4d60-b99c-4fb7916c070f" providerId="AD" clId="Web-{A91D437B-F2EA-9437-1176-783E11A255AA}" dt="2024-08-29T18:37:16.604" v="175" actId="1076"/>
        <pc:sldMkLst>
          <pc:docMk/>
          <pc:sldMk cId="0" sldId="260"/>
        </pc:sldMkLst>
        <pc:spChg chg="mod">
          <ac:chgData name="Yee. Susan" userId="S::yeesu@saccounty.gov::9df76729-b5a1-4d60-b99c-4fb7916c070f" providerId="AD" clId="Web-{A91D437B-F2EA-9437-1176-783E11A255AA}" dt="2024-08-29T18:36:57.322" v="166" actId="1076"/>
          <ac:spMkLst>
            <pc:docMk/>
            <pc:sldMk cId="0" sldId="260"/>
            <ac:spMk id="6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36:57.338" v="167" actId="1076"/>
          <ac:spMkLst>
            <pc:docMk/>
            <pc:sldMk cId="0" sldId="260"/>
            <ac:spMk id="7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36:57.353" v="169" actId="1076"/>
          <ac:spMkLst>
            <pc:docMk/>
            <pc:sldMk cId="0" sldId="260"/>
            <ac:spMk id="9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36:57.369" v="170" actId="1076"/>
          <ac:spMkLst>
            <pc:docMk/>
            <pc:sldMk cId="0" sldId="260"/>
            <ac:spMk id="10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36:57.400" v="172" actId="1076"/>
          <ac:spMkLst>
            <pc:docMk/>
            <pc:sldMk cId="0" sldId="260"/>
            <ac:spMk id="12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36:57.416" v="173" actId="1076"/>
          <ac:spMkLst>
            <pc:docMk/>
            <pc:sldMk cId="0" sldId="260"/>
            <ac:spMk id="13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37:16.604" v="175" actId="1076"/>
          <ac:spMkLst>
            <pc:docMk/>
            <pc:sldMk cId="0" sldId="260"/>
            <ac:spMk id="14" creationId="{1641DA74-3A7A-5C8D-AACC-AE870EA5C73D}"/>
          </ac:spMkLst>
        </pc:spChg>
        <pc:picChg chg="mod">
          <ac:chgData name="Yee. Susan" userId="S::yeesu@saccounty.gov::9df76729-b5a1-4d60-b99c-4fb7916c070f" providerId="AD" clId="Web-{A91D437B-F2EA-9437-1176-783E11A255AA}" dt="2024-08-29T18:36:57.307" v="165" actId="1076"/>
          <ac:picMkLst>
            <pc:docMk/>
            <pc:sldMk cId="0" sldId="260"/>
            <ac:picMk id="5" creationId="{00000000-0000-0000-0000-000000000000}"/>
          </ac:picMkLst>
        </pc:picChg>
        <pc:picChg chg="mod">
          <ac:chgData name="Yee. Susan" userId="S::yeesu@saccounty.gov::9df76729-b5a1-4d60-b99c-4fb7916c070f" providerId="AD" clId="Web-{A91D437B-F2EA-9437-1176-783E11A255AA}" dt="2024-08-29T18:36:57.353" v="168" actId="1076"/>
          <ac:picMkLst>
            <pc:docMk/>
            <pc:sldMk cId="0" sldId="260"/>
            <ac:picMk id="8" creationId="{00000000-0000-0000-0000-000000000000}"/>
          </ac:picMkLst>
        </pc:picChg>
        <pc:picChg chg="mod">
          <ac:chgData name="Yee. Susan" userId="S::yeesu@saccounty.gov::9df76729-b5a1-4d60-b99c-4fb7916c070f" providerId="AD" clId="Web-{A91D437B-F2EA-9437-1176-783E11A255AA}" dt="2024-08-29T18:36:57.385" v="171" actId="1076"/>
          <ac:picMkLst>
            <pc:docMk/>
            <pc:sldMk cId="0" sldId="260"/>
            <ac:picMk id="11" creationId="{00000000-0000-0000-0000-000000000000}"/>
          </ac:picMkLst>
        </pc:picChg>
      </pc:sldChg>
      <pc:sldChg chg="modSp">
        <pc:chgData name="Yee. Susan" userId="S::yeesu@saccounty.gov::9df76729-b5a1-4d60-b99c-4fb7916c070f" providerId="AD" clId="Web-{A91D437B-F2EA-9437-1176-783E11A255AA}" dt="2024-08-29T18:45:21.451" v="229" actId="1076"/>
        <pc:sldMkLst>
          <pc:docMk/>
          <pc:sldMk cId="0" sldId="261"/>
        </pc:sldMkLst>
        <pc:spChg chg="mod">
          <ac:chgData name="Yee. Susan" userId="S::yeesu@saccounty.gov::9df76729-b5a1-4d60-b99c-4fb7916c070f" providerId="AD" clId="Web-{A91D437B-F2EA-9437-1176-783E11A255AA}" dt="2024-08-29T18:45:21.294" v="222" actId="1076"/>
          <ac:spMkLst>
            <pc:docMk/>
            <pc:sldMk cId="0" sldId="261"/>
            <ac:spMk id="5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45:21.326" v="223" actId="1076"/>
          <ac:spMkLst>
            <pc:docMk/>
            <pc:sldMk cId="0" sldId="261"/>
            <ac:spMk id="6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45:21.357" v="224" actId="1076"/>
          <ac:spMkLst>
            <pc:docMk/>
            <pc:sldMk cId="0" sldId="261"/>
            <ac:spMk id="7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45:21.388" v="226" actId="1076"/>
          <ac:spMkLst>
            <pc:docMk/>
            <pc:sldMk cId="0" sldId="261"/>
            <ac:spMk id="8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45:21.279" v="221" actId="1076"/>
          <ac:spMkLst>
            <pc:docMk/>
            <pc:sldMk cId="0" sldId="261"/>
            <ac:spMk id="9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45:21.388" v="225" actId="1076"/>
          <ac:spMkLst>
            <pc:docMk/>
            <pc:sldMk cId="0" sldId="261"/>
            <ac:spMk id="10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45:21.404" v="227" actId="1076"/>
          <ac:spMkLst>
            <pc:docMk/>
            <pc:sldMk cId="0" sldId="261"/>
            <ac:spMk id="11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45:21.419" v="228" actId="1076"/>
          <ac:spMkLst>
            <pc:docMk/>
            <pc:sldMk cId="0" sldId="261"/>
            <ac:spMk id="12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45:21.451" v="229" actId="1076"/>
          <ac:spMkLst>
            <pc:docMk/>
            <pc:sldMk cId="0" sldId="261"/>
            <ac:spMk id="13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37:47.760" v="176"/>
          <ac:spMkLst>
            <pc:docMk/>
            <pc:sldMk cId="0" sldId="261"/>
            <ac:spMk id="14" creationId="{667B3BC3-0F7E-C78A-06F7-0D1843C37034}"/>
          </ac:spMkLst>
        </pc:spChg>
      </pc:sldChg>
      <pc:sldChg chg="modSp">
        <pc:chgData name="Yee. Susan" userId="S::yeesu@saccounty.gov::9df76729-b5a1-4d60-b99c-4fb7916c070f" providerId="AD" clId="Web-{A91D437B-F2EA-9437-1176-783E11A255AA}" dt="2024-08-29T18:53:36.719" v="265" actId="1076"/>
        <pc:sldMkLst>
          <pc:docMk/>
          <pc:sldMk cId="0" sldId="262"/>
        </pc:sldMkLst>
        <pc:spChg chg="mod">
          <ac:chgData name="Yee. Susan" userId="S::yeesu@saccounty.gov::9df76729-b5a1-4d60-b99c-4fb7916c070f" providerId="AD" clId="Web-{A91D437B-F2EA-9437-1176-783E11A255AA}" dt="2024-08-29T18:53:36.641" v="260" actId="1076"/>
          <ac:spMkLst>
            <pc:docMk/>
            <pc:sldMk cId="0" sldId="262"/>
            <ac:spMk id="7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53:36.657" v="261" actId="1076"/>
          <ac:spMkLst>
            <pc:docMk/>
            <pc:sldMk cId="0" sldId="262"/>
            <ac:spMk id="8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53:36.673" v="262" actId="1076"/>
          <ac:spMkLst>
            <pc:docMk/>
            <pc:sldMk cId="0" sldId="262"/>
            <ac:spMk id="11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53:36.688" v="263" actId="1076"/>
          <ac:spMkLst>
            <pc:docMk/>
            <pc:sldMk cId="0" sldId="262"/>
            <ac:spMk id="12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53:36.704" v="264" actId="1076"/>
          <ac:spMkLst>
            <pc:docMk/>
            <pc:sldMk cId="0" sldId="262"/>
            <ac:spMk id="15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53:36.719" v="265" actId="1076"/>
          <ac:spMkLst>
            <pc:docMk/>
            <pc:sldMk cId="0" sldId="262"/>
            <ac:spMk id="16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8:47:58.483" v="244"/>
          <ac:spMkLst>
            <pc:docMk/>
            <pc:sldMk cId="0" sldId="262"/>
            <ac:spMk id="17" creationId="{C6899D3B-0B9D-10A4-C68C-A5AA9EB0ADCC}"/>
          </ac:spMkLst>
        </pc:spChg>
        <pc:picChg chg="mod">
          <ac:chgData name="Yee. Susan" userId="S::yeesu@saccounty.gov::9df76729-b5a1-4d60-b99c-4fb7916c070f" providerId="AD" clId="Web-{A91D437B-F2EA-9437-1176-783E11A255AA}" dt="2024-08-29T18:53:26.798" v="254" actId="1076"/>
          <ac:picMkLst>
            <pc:docMk/>
            <pc:sldMk cId="0" sldId="262"/>
            <ac:picMk id="18" creationId="{0C778DEE-6720-1759-03B1-1F979394E758}"/>
          </ac:picMkLst>
        </pc:picChg>
        <pc:picChg chg="mod">
          <ac:chgData name="Yee. Susan" userId="S::yeesu@saccounty.gov::9df76729-b5a1-4d60-b99c-4fb7916c070f" providerId="AD" clId="Web-{A91D437B-F2EA-9437-1176-783E11A255AA}" dt="2024-08-29T18:53:26.766" v="251" actId="1076"/>
          <ac:picMkLst>
            <pc:docMk/>
            <pc:sldMk cId="0" sldId="262"/>
            <ac:picMk id="19" creationId="{5BB70E52-E54B-3ED0-96F9-54479E0C151E}"/>
          </ac:picMkLst>
        </pc:picChg>
        <pc:picChg chg="mod">
          <ac:chgData name="Yee. Susan" userId="S::yeesu@saccounty.gov::9df76729-b5a1-4d60-b99c-4fb7916c070f" providerId="AD" clId="Web-{A91D437B-F2EA-9437-1176-783E11A255AA}" dt="2024-08-29T18:53:26.829" v="257" actId="1076"/>
          <ac:picMkLst>
            <pc:docMk/>
            <pc:sldMk cId="0" sldId="262"/>
            <ac:picMk id="20" creationId="{0C302D71-650E-E30C-3DAD-8973038425A8}"/>
          </ac:picMkLst>
        </pc:picChg>
      </pc:sldChg>
      <pc:sldChg chg="modSp">
        <pc:chgData name="Yee. Susan" userId="S::yeesu@saccounty.gov::9df76729-b5a1-4d60-b99c-4fb7916c070f" providerId="AD" clId="Web-{A91D437B-F2EA-9437-1176-783E11A255AA}" dt="2024-08-29T22:29:09.629" v="1271"/>
        <pc:sldMkLst>
          <pc:docMk/>
          <pc:sldMk cId="0" sldId="263"/>
        </pc:sldMkLst>
        <pc:spChg chg="mod">
          <ac:chgData name="Yee. Susan" userId="S::yeesu@saccounty.gov::9df76729-b5a1-4d60-b99c-4fb7916c070f" providerId="AD" clId="Web-{A91D437B-F2EA-9437-1176-783E11A255AA}" dt="2024-08-29T22:29:09.520" v="1266"/>
          <ac:spMkLst>
            <pc:docMk/>
            <pc:sldMk cId="0" sldId="263"/>
            <ac:spMk id="5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29:09.520" v="1267"/>
          <ac:spMkLst>
            <pc:docMk/>
            <pc:sldMk cId="0" sldId="263"/>
            <ac:spMk id="6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29:09.520" v="1268"/>
          <ac:spMkLst>
            <pc:docMk/>
            <pc:sldMk cId="0" sldId="263"/>
            <ac:spMk id="7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29:09.520" v="1269"/>
          <ac:spMkLst>
            <pc:docMk/>
            <pc:sldMk cId="0" sldId="263"/>
            <ac:spMk id="8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29:09.520" v="1270"/>
          <ac:spMkLst>
            <pc:docMk/>
            <pc:sldMk cId="0" sldId="263"/>
            <ac:spMk id="9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29:09.629" v="1271"/>
          <ac:spMkLst>
            <pc:docMk/>
            <pc:sldMk cId="0" sldId="263"/>
            <ac:spMk id="10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29:09.520" v="1265"/>
          <ac:spMkLst>
            <pc:docMk/>
            <pc:sldMk cId="0" sldId="263"/>
            <ac:spMk id="11" creationId="{0425BC38-C545-152A-688E-02CB02206F20}"/>
          </ac:spMkLst>
        </pc:spChg>
      </pc:sldChg>
      <pc:sldChg chg="modSp">
        <pc:chgData name="Yee. Susan" userId="S::yeesu@saccounty.gov::9df76729-b5a1-4d60-b99c-4fb7916c070f" providerId="AD" clId="Web-{A91D437B-F2EA-9437-1176-783E11A255AA}" dt="2024-08-29T22:29:18.520" v="1273"/>
        <pc:sldMkLst>
          <pc:docMk/>
          <pc:sldMk cId="0" sldId="264"/>
        </pc:sldMkLst>
        <pc:spChg chg="mod">
          <ac:chgData name="Yee. Susan" userId="S::yeesu@saccounty.gov::9df76729-b5a1-4d60-b99c-4fb7916c070f" providerId="AD" clId="Web-{A91D437B-F2EA-9437-1176-783E11A255AA}" dt="2024-08-29T19:04:22.771" v="439" actId="1076"/>
          <ac:spMkLst>
            <pc:docMk/>
            <pc:sldMk cId="0" sldId="264"/>
            <ac:spMk id="6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9:04:22.786" v="440" actId="1076"/>
          <ac:spMkLst>
            <pc:docMk/>
            <pc:sldMk cId="0" sldId="264"/>
            <ac:spMk id="7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9:04:22.802" v="441" actId="1076"/>
          <ac:spMkLst>
            <pc:docMk/>
            <pc:sldMk cId="0" sldId="264"/>
            <ac:spMk id="10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9:04:22.817" v="442" actId="1076"/>
          <ac:spMkLst>
            <pc:docMk/>
            <pc:sldMk cId="0" sldId="264"/>
            <ac:spMk id="11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29:18.504" v="1272"/>
          <ac:spMkLst>
            <pc:docMk/>
            <pc:sldMk cId="0" sldId="264"/>
            <ac:spMk id="14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29:18.520" v="1273"/>
          <ac:spMkLst>
            <pc:docMk/>
            <pc:sldMk cId="0" sldId="264"/>
            <ac:spMk id="15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9:23:48.263" v="604" actId="20577"/>
          <ac:spMkLst>
            <pc:docMk/>
            <pc:sldMk cId="0" sldId="264"/>
            <ac:spMk id="17" creationId="{C4A90764-1B1F-D8D3-9C0C-6386DB2C5D4F}"/>
          </ac:spMkLst>
        </pc:spChg>
        <pc:picChg chg="mod">
          <ac:chgData name="Yee. Susan" userId="S::yeesu@saccounty.gov::9df76729-b5a1-4d60-b99c-4fb7916c070f" providerId="AD" clId="Web-{A91D437B-F2EA-9437-1176-783E11A255AA}" dt="2024-08-29T19:04:16.521" v="436" actId="1076"/>
          <ac:picMkLst>
            <pc:docMk/>
            <pc:sldMk cId="0" sldId="264"/>
            <ac:picMk id="8" creationId="{00000000-0000-0000-0000-000000000000}"/>
          </ac:picMkLst>
        </pc:picChg>
        <pc:picChg chg="mod">
          <ac:chgData name="Yee. Susan" userId="S::yeesu@saccounty.gov::9df76729-b5a1-4d60-b99c-4fb7916c070f" providerId="AD" clId="Web-{A91D437B-F2EA-9437-1176-783E11A255AA}" dt="2024-08-29T19:04:16.536" v="437" actId="1076"/>
          <ac:picMkLst>
            <pc:docMk/>
            <pc:sldMk cId="0" sldId="264"/>
            <ac:picMk id="12" creationId="{00000000-0000-0000-0000-000000000000}"/>
          </ac:picMkLst>
        </pc:picChg>
        <pc:picChg chg="mod">
          <ac:chgData name="Yee. Susan" userId="S::yeesu@saccounty.gov::9df76729-b5a1-4d60-b99c-4fb7916c070f" providerId="AD" clId="Web-{A91D437B-F2EA-9437-1176-783E11A255AA}" dt="2024-08-29T19:04:16.552" v="438" actId="1076"/>
          <ac:picMkLst>
            <pc:docMk/>
            <pc:sldMk cId="0" sldId="264"/>
            <ac:picMk id="16" creationId="{00000000-0000-0000-0000-000000000000}"/>
          </ac:picMkLst>
        </pc:picChg>
      </pc:sldChg>
      <pc:sldChg chg="modSp">
        <pc:chgData name="Yee. Susan" userId="S::yeesu@saccounty.gov::9df76729-b5a1-4d60-b99c-4fb7916c070f" providerId="AD" clId="Web-{A91D437B-F2EA-9437-1176-783E11A255AA}" dt="2024-08-29T22:29:27.223" v="1283"/>
        <pc:sldMkLst>
          <pc:docMk/>
          <pc:sldMk cId="0" sldId="265"/>
        </pc:sldMkLst>
        <pc:spChg chg="mod">
          <ac:chgData name="Yee. Susan" userId="S::yeesu@saccounty.gov::9df76729-b5a1-4d60-b99c-4fb7916c070f" providerId="AD" clId="Web-{A91D437B-F2EA-9437-1176-783E11A255AA}" dt="2024-08-29T22:29:27.114" v="1275"/>
          <ac:spMkLst>
            <pc:docMk/>
            <pc:sldMk cId="0" sldId="265"/>
            <ac:spMk id="5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29:27.114" v="1276"/>
          <ac:spMkLst>
            <pc:docMk/>
            <pc:sldMk cId="0" sldId="265"/>
            <ac:spMk id="6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29:27.114" v="1277"/>
          <ac:spMkLst>
            <pc:docMk/>
            <pc:sldMk cId="0" sldId="265"/>
            <ac:spMk id="7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29:27.114" v="1278"/>
          <ac:spMkLst>
            <pc:docMk/>
            <pc:sldMk cId="0" sldId="265"/>
            <ac:spMk id="8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29:27.114" v="1279"/>
          <ac:spMkLst>
            <pc:docMk/>
            <pc:sldMk cId="0" sldId="265"/>
            <ac:spMk id="9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29:27.114" v="1280"/>
          <ac:spMkLst>
            <pc:docMk/>
            <pc:sldMk cId="0" sldId="265"/>
            <ac:spMk id="10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29:27.114" v="1281"/>
          <ac:spMkLst>
            <pc:docMk/>
            <pc:sldMk cId="0" sldId="265"/>
            <ac:spMk id="11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29:27.114" v="1282"/>
          <ac:spMkLst>
            <pc:docMk/>
            <pc:sldMk cId="0" sldId="265"/>
            <ac:spMk id="12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29:27.223" v="1283"/>
          <ac:spMkLst>
            <pc:docMk/>
            <pc:sldMk cId="0" sldId="265"/>
            <ac:spMk id="13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29:27.114" v="1274"/>
          <ac:spMkLst>
            <pc:docMk/>
            <pc:sldMk cId="0" sldId="265"/>
            <ac:spMk id="14" creationId="{73B6477F-6591-6E67-B228-EE4E58373D4E}"/>
          </ac:spMkLst>
        </pc:spChg>
      </pc:sldChg>
      <pc:sldChg chg="modSp del">
        <pc:chgData name="Yee. Susan" userId="S::yeesu@saccounty.gov::9df76729-b5a1-4d60-b99c-4fb7916c070f" providerId="AD" clId="Web-{A91D437B-F2EA-9437-1176-783E11A255AA}" dt="2024-08-29T19:32:39.891" v="688"/>
        <pc:sldMkLst>
          <pc:docMk/>
          <pc:sldMk cId="0" sldId="266"/>
        </pc:sldMkLst>
        <pc:spChg chg="mod">
          <ac:chgData name="Yee. Susan" userId="S::yeesu@saccounty.gov::9df76729-b5a1-4d60-b99c-4fb7916c070f" providerId="AD" clId="Web-{A91D437B-F2EA-9437-1176-783E11A255AA}" dt="2024-08-29T19:32:21.704" v="682" actId="20577"/>
          <ac:spMkLst>
            <pc:docMk/>
            <pc:sldMk cId="0" sldId="266"/>
            <ac:spMk id="8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9:32:33.485" v="687" actId="20577"/>
          <ac:spMkLst>
            <pc:docMk/>
            <pc:sldMk cId="0" sldId="266"/>
            <ac:spMk id="12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9:32:11.078" v="679" actId="20577"/>
          <ac:spMkLst>
            <pc:docMk/>
            <pc:sldMk cId="0" sldId="266"/>
            <ac:spMk id="17" creationId="{72C34CCA-ACF5-E908-B599-93F885E51906}"/>
          </ac:spMkLst>
        </pc:spChg>
      </pc:sldChg>
      <pc:sldChg chg="modSp">
        <pc:chgData name="Yee. Susan" userId="S::yeesu@saccounty.gov::9df76729-b5a1-4d60-b99c-4fb7916c070f" providerId="AD" clId="Web-{A91D437B-F2EA-9437-1176-783E11A255AA}" dt="2024-08-29T19:52:35.915" v="705" actId="1076"/>
        <pc:sldMkLst>
          <pc:docMk/>
          <pc:sldMk cId="0" sldId="267"/>
        </pc:sldMkLst>
        <pc:spChg chg="mod">
          <ac:chgData name="Yee. Susan" userId="S::yeesu@saccounty.gov::9df76729-b5a1-4d60-b99c-4fb7916c070f" providerId="AD" clId="Web-{A91D437B-F2EA-9437-1176-783E11A255AA}" dt="2024-08-29T19:52:35.869" v="702" actId="1076"/>
          <ac:spMkLst>
            <pc:docMk/>
            <pc:sldMk cId="0" sldId="267"/>
            <ac:spMk id="5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9:52:35.884" v="703" actId="1076"/>
          <ac:spMkLst>
            <pc:docMk/>
            <pc:sldMk cId="0" sldId="267"/>
            <ac:spMk id="6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9:52:35.853" v="700" actId="1076"/>
          <ac:spMkLst>
            <pc:docMk/>
            <pc:sldMk cId="0" sldId="267"/>
            <ac:spMk id="7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9:52:35.869" v="701" actId="1076"/>
          <ac:spMkLst>
            <pc:docMk/>
            <pc:sldMk cId="0" sldId="267"/>
            <ac:spMk id="8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9:52:35.900" v="704" actId="1076"/>
          <ac:spMkLst>
            <pc:docMk/>
            <pc:sldMk cId="0" sldId="267"/>
            <ac:spMk id="9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9:52:35.915" v="705" actId="1076"/>
          <ac:spMkLst>
            <pc:docMk/>
            <pc:sldMk cId="0" sldId="267"/>
            <ac:spMk id="10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9:32:50.407" v="689"/>
          <ac:spMkLst>
            <pc:docMk/>
            <pc:sldMk cId="0" sldId="267"/>
            <ac:spMk id="11" creationId="{2D7CFBE3-340A-F63F-5375-0852FFFAF215}"/>
          </ac:spMkLst>
        </pc:spChg>
      </pc:sldChg>
      <pc:sldChg chg="modSp">
        <pc:chgData name="Yee. Susan" userId="S::yeesu@saccounty.gov::9df76729-b5a1-4d60-b99c-4fb7916c070f" providerId="AD" clId="Web-{A91D437B-F2EA-9437-1176-783E11A255AA}" dt="2024-08-29T19:57:25.887" v="956" actId="20577"/>
        <pc:sldMkLst>
          <pc:docMk/>
          <pc:sldMk cId="0" sldId="268"/>
        </pc:sldMkLst>
        <pc:spChg chg="mod">
          <ac:chgData name="Yee. Susan" userId="S::yeesu@saccounty.gov::9df76729-b5a1-4d60-b99c-4fb7916c070f" providerId="AD" clId="Web-{A91D437B-F2EA-9437-1176-783E11A255AA}" dt="2024-08-29T19:56:53.824" v="923" actId="1076"/>
          <ac:spMkLst>
            <pc:docMk/>
            <pc:sldMk cId="0" sldId="268"/>
            <ac:spMk id="6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9:56:53.886" v="930" actId="1076"/>
          <ac:spMkLst>
            <pc:docMk/>
            <pc:sldMk cId="0" sldId="268"/>
            <ac:spMk id="7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9:57:16.871" v="946" actId="20577"/>
          <ac:spMkLst>
            <pc:docMk/>
            <pc:sldMk cId="0" sldId="268"/>
            <ac:spMk id="9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9:57:25.887" v="956" actId="20577"/>
          <ac:spMkLst>
            <pc:docMk/>
            <pc:sldMk cId="0" sldId="268"/>
            <ac:spMk id="10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9:56:53.871" v="928" actId="1076"/>
          <ac:spMkLst>
            <pc:docMk/>
            <pc:sldMk cId="0" sldId="268"/>
            <ac:spMk id="12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9:56:53.886" v="929" actId="1076"/>
          <ac:spMkLst>
            <pc:docMk/>
            <pc:sldMk cId="0" sldId="268"/>
            <ac:spMk id="13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19:52:44.853" v="706"/>
          <ac:spMkLst>
            <pc:docMk/>
            <pc:sldMk cId="0" sldId="268"/>
            <ac:spMk id="14" creationId="{3A43E0BF-FFA6-BA5E-1AF7-F46BDB4CFD62}"/>
          </ac:spMkLst>
        </pc:spChg>
        <pc:picChg chg="mod">
          <ac:chgData name="Yee. Susan" userId="S::yeesu@saccounty.gov::9df76729-b5a1-4d60-b99c-4fb7916c070f" providerId="AD" clId="Web-{A91D437B-F2EA-9437-1176-783E11A255AA}" dt="2024-08-29T19:56:53.808" v="922" actId="1076"/>
          <ac:picMkLst>
            <pc:docMk/>
            <pc:sldMk cId="0" sldId="268"/>
            <ac:picMk id="5" creationId="{00000000-0000-0000-0000-000000000000}"/>
          </ac:picMkLst>
        </pc:picChg>
        <pc:picChg chg="mod">
          <ac:chgData name="Yee. Susan" userId="S::yeesu@saccounty.gov::9df76729-b5a1-4d60-b99c-4fb7916c070f" providerId="AD" clId="Web-{A91D437B-F2EA-9437-1176-783E11A255AA}" dt="2024-08-29T19:56:53.824" v="924" actId="1076"/>
          <ac:picMkLst>
            <pc:docMk/>
            <pc:sldMk cId="0" sldId="268"/>
            <ac:picMk id="8" creationId="{00000000-0000-0000-0000-000000000000}"/>
          </ac:picMkLst>
        </pc:picChg>
        <pc:picChg chg="mod">
          <ac:chgData name="Yee. Susan" userId="S::yeesu@saccounty.gov::9df76729-b5a1-4d60-b99c-4fb7916c070f" providerId="AD" clId="Web-{A91D437B-F2EA-9437-1176-783E11A255AA}" dt="2024-08-29T19:56:53.855" v="927" actId="1076"/>
          <ac:picMkLst>
            <pc:docMk/>
            <pc:sldMk cId="0" sldId="268"/>
            <ac:picMk id="11" creationId="{00000000-0000-0000-0000-000000000000}"/>
          </ac:picMkLst>
        </pc:picChg>
      </pc:sldChg>
      <pc:sldChg chg="modSp">
        <pc:chgData name="Yee. Susan" userId="S::yeesu@saccounty.gov::9df76729-b5a1-4d60-b99c-4fb7916c070f" providerId="AD" clId="Web-{A91D437B-F2EA-9437-1176-783E11A255AA}" dt="2024-08-29T22:30:17.973" v="1308" actId="1076"/>
        <pc:sldMkLst>
          <pc:docMk/>
          <pc:sldMk cId="0" sldId="269"/>
        </pc:sldMkLst>
        <pc:spChg chg="mod">
          <ac:chgData name="Yee. Susan" userId="S::yeesu@saccounty.gov::9df76729-b5a1-4d60-b99c-4fb7916c070f" providerId="AD" clId="Web-{A91D437B-F2EA-9437-1176-783E11A255AA}" dt="2024-08-29T22:30:17.848" v="1300" actId="1076"/>
          <ac:spMkLst>
            <pc:docMk/>
            <pc:sldMk cId="0" sldId="269"/>
            <ac:spMk id="6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30:17.864" v="1301" actId="1076"/>
          <ac:spMkLst>
            <pc:docMk/>
            <pc:sldMk cId="0" sldId="269"/>
            <ac:spMk id="7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30:17.880" v="1302" actId="1076"/>
          <ac:spMkLst>
            <pc:docMk/>
            <pc:sldMk cId="0" sldId="269"/>
            <ac:spMk id="8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30:17.895" v="1303" actId="1076"/>
          <ac:spMkLst>
            <pc:docMk/>
            <pc:sldMk cId="0" sldId="269"/>
            <ac:spMk id="10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30:17.911" v="1304" actId="1076"/>
          <ac:spMkLst>
            <pc:docMk/>
            <pc:sldMk cId="0" sldId="269"/>
            <ac:spMk id="11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30:17.926" v="1305" actId="1076"/>
          <ac:spMkLst>
            <pc:docMk/>
            <pc:sldMk cId="0" sldId="269"/>
            <ac:spMk id="12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30:17.942" v="1306" actId="1076"/>
          <ac:spMkLst>
            <pc:docMk/>
            <pc:sldMk cId="0" sldId="269"/>
            <ac:spMk id="14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30:17.958" v="1307" actId="1076"/>
          <ac:spMkLst>
            <pc:docMk/>
            <pc:sldMk cId="0" sldId="269"/>
            <ac:spMk id="15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30:17.973" v="1308" actId="1076"/>
          <ac:spMkLst>
            <pc:docMk/>
            <pc:sldMk cId="0" sldId="269"/>
            <ac:spMk id="16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2:29:50.098" v="1284"/>
          <ac:spMkLst>
            <pc:docMk/>
            <pc:sldMk cId="0" sldId="269"/>
            <ac:spMk id="17" creationId="{C9139DAC-096A-06C7-330C-4EDBB3A213B6}"/>
          </ac:spMkLst>
        </pc:spChg>
      </pc:sldChg>
      <pc:sldChg chg="addSp delSp modSp add ord replId">
        <pc:chgData name="Yee. Susan" userId="S::yeesu@saccounty.gov::9df76729-b5a1-4d60-b99c-4fb7916c070f" providerId="AD" clId="Web-{A91D437B-F2EA-9437-1176-783E11A255AA}" dt="2024-08-29T20:08:47.298" v="1215" actId="20577"/>
        <pc:sldMkLst>
          <pc:docMk/>
          <pc:sldMk cId="302579681" sldId="270"/>
        </pc:sldMkLst>
        <pc:spChg chg="mod">
          <ac:chgData name="Yee. Susan" userId="S::yeesu@saccounty.gov::9df76729-b5a1-4d60-b99c-4fb7916c070f" providerId="AD" clId="Web-{A91D437B-F2EA-9437-1176-783E11A255AA}" dt="2024-08-29T20:00:57.654" v="1012" actId="20577"/>
          <ac:spMkLst>
            <pc:docMk/>
            <pc:sldMk cId="302579681" sldId="270"/>
            <ac:spMk id="7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0:06:06.969" v="1116" actId="20577"/>
          <ac:spMkLst>
            <pc:docMk/>
            <pc:sldMk cId="302579681" sldId="270"/>
            <ac:spMk id="8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0:01:56.686" v="1075" actId="20577"/>
          <ac:spMkLst>
            <pc:docMk/>
            <pc:sldMk cId="302579681" sldId="270"/>
            <ac:spMk id="11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0:06:12.922" v="1125" actId="20577"/>
          <ac:spMkLst>
            <pc:docMk/>
            <pc:sldMk cId="302579681" sldId="270"/>
            <ac:spMk id="12" creationId="{00000000-0000-0000-0000-000000000000}"/>
          </ac:spMkLst>
        </pc:spChg>
        <pc:spChg chg="add del">
          <ac:chgData name="Yee. Susan" userId="S::yeesu@saccounty.gov::9df76729-b5a1-4d60-b99c-4fb7916c070f" providerId="AD" clId="Web-{A91D437B-F2EA-9437-1176-783E11A255AA}" dt="2024-08-29T20:07:05.360" v="1130"/>
          <ac:spMkLst>
            <pc:docMk/>
            <pc:sldMk cId="302579681" sldId="270"/>
            <ac:spMk id="15" creationId="{00000000-0000-0000-0000-000000000000}"/>
          </ac:spMkLst>
        </pc:spChg>
        <pc:spChg chg="add del mod">
          <ac:chgData name="Yee. Susan" userId="S::yeesu@saccounty.gov::9df76729-b5a1-4d60-b99c-4fb7916c070f" providerId="AD" clId="Web-{A91D437B-F2EA-9437-1176-783E11A255AA}" dt="2024-08-29T20:08:47.298" v="1215" actId="20577"/>
          <ac:spMkLst>
            <pc:docMk/>
            <pc:sldMk cId="302579681" sldId="270"/>
            <ac:spMk id="16" creationId="{00000000-0000-0000-0000-000000000000}"/>
          </ac:spMkLst>
        </pc:spChg>
        <pc:spChg chg="mod">
          <ac:chgData name="Yee. Susan" userId="S::yeesu@saccounty.gov::9df76729-b5a1-4d60-b99c-4fb7916c070f" providerId="AD" clId="Web-{A91D437B-F2EA-9437-1176-783E11A255AA}" dt="2024-08-29T20:00:54.388" v="1006" actId="20577"/>
          <ac:spMkLst>
            <pc:docMk/>
            <pc:sldMk cId="302579681" sldId="270"/>
            <ac:spMk id="17" creationId="{C6899D3B-0B9D-10A4-C68C-A5AA9EB0ADCC}"/>
          </ac:spMkLst>
        </pc:spChg>
        <pc:picChg chg="add del">
          <ac:chgData name="Yee. Susan" userId="S::yeesu@saccounty.gov::9df76729-b5a1-4d60-b99c-4fb7916c070f" providerId="AD" clId="Web-{A91D437B-F2EA-9437-1176-783E11A255AA}" dt="2024-08-29T20:07:05.344" v="1129"/>
          <ac:picMkLst>
            <pc:docMk/>
            <pc:sldMk cId="302579681" sldId="270"/>
            <ac:picMk id="20" creationId="{0C302D71-650E-E30C-3DAD-8973038425A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8158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0495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11" y="7680960"/>
            <a:ext cx="14626590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9" y="7601179"/>
            <a:ext cx="14626590" cy="768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6736" y="910742"/>
            <a:ext cx="12070080" cy="4279392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9600" spc="-6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0061" y="5346744"/>
            <a:ext cx="12070080" cy="13716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880" cap="all" spc="240" baseline="0">
                <a:solidFill>
                  <a:schemeClr val="tx2"/>
                </a:solidFill>
                <a:latin typeface="+mj-lt"/>
              </a:defRPr>
            </a:lvl1pPr>
            <a:lvl2pPr marL="548640" indent="0" algn="ctr">
              <a:buNone/>
              <a:defRPr sz="2880"/>
            </a:lvl2pPr>
            <a:lvl3pPr marL="1097280" indent="0" algn="ctr">
              <a:buNone/>
              <a:defRPr sz="2880"/>
            </a:lvl3pPr>
            <a:lvl4pPr marL="1645920" indent="0" algn="ctr">
              <a:buNone/>
              <a:defRPr sz="2400"/>
            </a:lvl4pPr>
            <a:lvl5pPr marL="2194560" indent="0" algn="ctr">
              <a:buNone/>
              <a:defRPr sz="2400"/>
            </a:lvl5pPr>
            <a:lvl6pPr marL="2743200" indent="0" algn="ctr">
              <a:buNone/>
              <a:defRPr sz="2400"/>
            </a:lvl6pPr>
            <a:lvl7pPr marL="3291840" indent="0" algn="ctr">
              <a:buNone/>
              <a:defRPr sz="2400"/>
            </a:lvl7pPr>
            <a:lvl8pPr marL="3840480" indent="0" algn="ctr">
              <a:buNone/>
              <a:defRPr sz="2400"/>
            </a:lvl8pPr>
            <a:lvl9pPr marL="438912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449190" y="5212080"/>
            <a:ext cx="1185062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920156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19165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11" y="7680960"/>
            <a:ext cx="14626590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9" y="7601179"/>
            <a:ext cx="14626590" cy="768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497734"/>
            <a:ext cx="3154680" cy="69089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97734"/>
            <a:ext cx="9281160" cy="6908906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9154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2710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46822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11" y="7680960"/>
            <a:ext cx="14626590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9" y="7601179"/>
            <a:ext cx="14626590" cy="768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6736" y="910742"/>
            <a:ext cx="12070080" cy="4279392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96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16736" y="5343754"/>
            <a:ext cx="12070080" cy="13716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880" cap="all" spc="240" baseline="0">
                <a:solidFill>
                  <a:schemeClr val="tx2"/>
                </a:solidFill>
                <a:latin typeface="+mj-lt"/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449190" y="5212080"/>
            <a:ext cx="1185062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78130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316736" y="343924"/>
            <a:ext cx="12070080" cy="174090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16735" y="2214881"/>
            <a:ext cx="5925312" cy="4828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61504" y="2214882"/>
            <a:ext cx="5925312" cy="4828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27591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316736" y="343924"/>
            <a:ext cx="12070080" cy="174090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16736" y="2215263"/>
            <a:ext cx="5925312" cy="88353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400" b="0" cap="all" baseline="0">
                <a:solidFill>
                  <a:schemeClr val="tx2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16736" y="3098801"/>
            <a:ext cx="5925312" cy="4053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61504" y="2215263"/>
            <a:ext cx="5925312" cy="88353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400" b="0" cap="all" baseline="0">
                <a:solidFill>
                  <a:schemeClr val="tx2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61504" y="3098801"/>
            <a:ext cx="5925312" cy="4053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0181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52005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1" y="7680960"/>
            <a:ext cx="14626590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9" y="7601179"/>
            <a:ext cx="14626590" cy="768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75265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0" y="0"/>
            <a:ext cx="4860949" cy="822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848085" y="0"/>
            <a:ext cx="76810" cy="822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713231"/>
            <a:ext cx="3840480" cy="2743200"/>
          </a:xfrm>
        </p:spPr>
        <p:txBody>
          <a:bodyPr anchor="b">
            <a:normAutofit/>
          </a:bodyPr>
          <a:lstStyle>
            <a:lvl1pPr>
              <a:defRPr sz="432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720" y="877824"/>
            <a:ext cx="7790688" cy="6309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" y="3511296"/>
            <a:ext cx="3840480" cy="4054949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8614" y="7751743"/>
            <a:ext cx="3142212" cy="438150"/>
          </a:xfrm>
        </p:spPr>
        <p:txBody>
          <a:bodyPr/>
          <a:lstStyle>
            <a:lvl1pPr algn="l">
              <a:defRPr/>
            </a:lvl1pPr>
          </a:lstStyle>
          <a:p>
            <a:fld id="{C764DE79-268F-4C1A-8933-263129D2AF90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60720" y="7751743"/>
            <a:ext cx="5577840" cy="43815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30888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5943600"/>
            <a:ext cx="1462659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9" y="5898091"/>
            <a:ext cx="14626590" cy="768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6736" y="6089904"/>
            <a:ext cx="12135917" cy="987552"/>
          </a:xfrm>
        </p:spPr>
        <p:txBody>
          <a:bodyPr lIns="91440" tIns="0" rIns="91440" bIns="0" anchor="b">
            <a:noAutofit/>
          </a:bodyPr>
          <a:lstStyle>
            <a:lvl1pPr>
              <a:defRPr sz="432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" y="0"/>
            <a:ext cx="14630382" cy="5898091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840">
                <a:solidFill>
                  <a:schemeClr val="bg1"/>
                </a:solidFill>
              </a:defRPr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16736" y="7088428"/>
            <a:ext cx="12135917" cy="713232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720"/>
              </a:spcAft>
              <a:buNone/>
              <a:defRPr sz="1800">
                <a:solidFill>
                  <a:srgbClr val="FFFFFF"/>
                </a:solidFill>
              </a:defRPr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0247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80960"/>
            <a:ext cx="14630400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7601179"/>
            <a:ext cx="14630401" cy="79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16736" y="343924"/>
            <a:ext cx="12070080" cy="174090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16736" y="2214881"/>
            <a:ext cx="12070080" cy="482803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16737" y="7751743"/>
            <a:ext cx="2966725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rgbClr val="FFFFFF"/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3422" y="7751743"/>
            <a:ext cx="5787365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880550" y="7751743"/>
            <a:ext cx="157443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rgbClr val="FFFFFF"/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432238" y="2085414"/>
            <a:ext cx="1196035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2101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</p:sldLayoutIdLst>
  <p:hf sldNum="0" hdr="0" ftr="0" dt="0"/>
  <p:txStyles>
    <p:titleStyle>
      <a:lvl1pPr algn="l" defTabSz="1097280" rtl="0" eaLnBrk="1" latinLnBrk="0" hangingPunct="1">
        <a:lnSpc>
          <a:spcPct val="85000"/>
        </a:lnSpc>
        <a:spcBef>
          <a:spcPct val="0"/>
        </a:spcBef>
        <a:buNone/>
        <a:defRPr sz="5760" kern="1200" spc="-6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109728" indent="-109728" algn="l" defTabSz="1097280" rtl="0" eaLnBrk="1" latinLnBrk="0" hangingPunct="1">
        <a:lnSpc>
          <a:spcPct val="90000"/>
        </a:lnSpc>
        <a:spcBef>
          <a:spcPts val="1440"/>
        </a:spcBef>
        <a:spcAft>
          <a:spcPts val="24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60858" indent="-219456" algn="l" defTabSz="1097280" rtl="0" eaLnBrk="1" latinLnBrk="0" hangingPunct="1">
        <a:lnSpc>
          <a:spcPct val="90000"/>
        </a:lnSpc>
        <a:spcBef>
          <a:spcPts val="240"/>
        </a:spcBef>
        <a:spcAft>
          <a:spcPts val="480"/>
        </a:spcAft>
        <a:buClr>
          <a:schemeClr val="accent1"/>
        </a:buClr>
        <a:buFont typeface="Calibri" pitchFamily="34" charset="0"/>
        <a:buChar char="◦"/>
        <a:defRPr sz="21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0314" indent="-219456" algn="l" defTabSz="1097280" rtl="0" eaLnBrk="1" latinLnBrk="0" hangingPunct="1">
        <a:lnSpc>
          <a:spcPct val="90000"/>
        </a:lnSpc>
        <a:spcBef>
          <a:spcPts val="240"/>
        </a:spcBef>
        <a:spcAft>
          <a:spcPts val="480"/>
        </a:spcAft>
        <a:buClr>
          <a:schemeClr val="accent1"/>
        </a:buClr>
        <a:buFont typeface="Calibri" pitchFamily="34" charset="0"/>
        <a:buChar char="◦"/>
        <a:defRPr sz="16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99770" indent="-219456" algn="l" defTabSz="1097280" rtl="0" eaLnBrk="1" latinLnBrk="0" hangingPunct="1">
        <a:lnSpc>
          <a:spcPct val="90000"/>
        </a:lnSpc>
        <a:spcBef>
          <a:spcPts val="240"/>
        </a:spcBef>
        <a:spcAft>
          <a:spcPts val="480"/>
        </a:spcAft>
        <a:buClr>
          <a:schemeClr val="accent1"/>
        </a:buClr>
        <a:buFont typeface="Calibri" pitchFamily="34" charset="0"/>
        <a:buChar char="◦"/>
        <a:defRPr sz="16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19226" indent="-219456" algn="l" defTabSz="1097280" rtl="0" eaLnBrk="1" latinLnBrk="0" hangingPunct="1">
        <a:lnSpc>
          <a:spcPct val="90000"/>
        </a:lnSpc>
        <a:spcBef>
          <a:spcPts val="240"/>
        </a:spcBef>
        <a:spcAft>
          <a:spcPts val="480"/>
        </a:spcAft>
        <a:buClr>
          <a:schemeClr val="accent1"/>
        </a:buClr>
        <a:buFont typeface="Calibri" pitchFamily="34" charset="0"/>
        <a:buChar char="◦"/>
        <a:defRPr sz="16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320000" indent="-274320" algn="l" defTabSz="1097280" rtl="0" eaLnBrk="1" latinLnBrk="0" hangingPunct="1">
        <a:lnSpc>
          <a:spcPct val="90000"/>
        </a:lnSpc>
        <a:spcBef>
          <a:spcPts val="240"/>
        </a:spcBef>
        <a:spcAft>
          <a:spcPts val="480"/>
        </a:spcAft>
        <a:buClr>
          <a:schemeClr val="accent1"/>
        </a:buClr>
        <a:buFont typeface="Calibri" pitchFamily="34" charset="0"/>
        <a:buChar char="◦"/>
        <a:defRPr sz="16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560000" indent="-274320" algn="l" defTabSz="1097280" rtl="0" eaLnBrk="1" latinLnBrk="0" hangingPunct="1">
        <a:lnSpc>
          <a:spcPct val="90000"/>
        </a:lnSpc>
        <a:spcBef>
          <a:spcPts val="240"/>
        </a:spcBef>
        <a:spcAft>
          <a:spcPts val="480"/>
        </a:spcAft>
        <a:buClr>
          <a:schemeClr val="accent1"/>
        </a:buClr>
        <a:buFont typeface="Calibri" pitchFamily="34" charset="0"/>
        <a:buChar char="◦"/>
        <a:defRPr sz="16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800000" indent="-274320" algn="l" defTabSz="1097280" rtl="0" eaLnBrk="1" latinLnBrk="0" hangingPunct="1">
        <a:lnSpc>
          <a:spcPct val="90000"/>
        </a:lnSpc>
        <a:spcBef>
          <a:spcPts val="240"/>
        </a:spcBef>
        <a:spcAft>
          <a:spcPts val="480"/>
        </a:spcAft>
        <a:buClr>
          <a:schemeClr val="accent1"/>
        </a:buClr>
        <a:buFont typeface="Calibri" pitchFamily="34" charset="0"/>
        <a:buChar char="◦"/>
        <a:defRPr sz="16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040000" indent="-274320" algn="l" defTabSz="1097280" rtl="0" eaLnBrk="1" latinLnBrk="0" hangingPunct="1">
        <a:lnSpc>
          <a:spcPct val="90000"/>
        </a:lnSpc>
        <a:spcBef>
          <a:spcPts val="240"/>
        </a:spcBef>
        <a:spcAft>
          <a:spcPts val="480"/>
        </a:spcAft>
        <a:buClr>
          <a:schemeClr val="accent1"/>
        </a:buClr>
        <a:buFont typeface="Calibri" pitchFamily="34" charset="0"/>
        <a:buChar char="◦"/>
        <a:defRPr sz="16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3790" y="4900136"/>
            <a:ext cx="13042821" cy="7258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858"/>
              </a:lnSpc>
              <a:buNone/>
            </a:pPr>
            <a:endParaRPr lang="en-US" sz="1786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C8CEEA0-F856-1556-B617-EFFA41BE73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9600" b="1" kern="0" spc="-185">
                <a:solidFill>
                  <a:srgbClr val="000000"/>
                </a:solidFill>
                <a:latin typeface="Neue Haas Grotesk Text Pro"/>
                <a:ea typeface="Inter"/>
                <a:cs typeface="Inter" pitchFamily="34" charset="-120"/>
              </a:rPr>
              <a:t>Digital Accessibility Compliance Report: </a:t>
            </a:r>
            <a:r>
              <a:rPr lang="en-US" b="1" kern="0" spc="-185">
                <a:solidFill>
                  <a:srgbClr val="000000"/>
                </a:solidFill>
                <a:latin typeface="Neue Haas Grotesk Text Pro"/>
                <a:ea typeface="Inter"/>
                <a:cs typeface="Inter" pitchFamily="34" charset="-120"/>
              </a:rPr>
              <a:t>August</a:t>
            </a:r>
            <a:r>
              <a:rPr lang="en-US" sz="9600" b="1" kern="0" spc="-185">
                <a:solidFill>
                  <a:srgbClr val="000000"/>
                </a:solidFill>
                <a:latin typeface="Neue Haas Grotesk Text Pro"/>
                <a:ea typeface="Inter"/>
                <a:cs typeface="Inter" pitchFamily="34" charset="-120"/>
              </a:rPr>
              <a:t> 2024</a:t>
            </a:r>
            <a:endParaRPr lang="en-US">
              <a:latin typeface="Neue Haas Grotesk Text Pro"/>
              <a:ea typeface="Inter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E9B91278-AB5F-34C2-847E-111D7C1055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sz="3200" b="1" kern="0" cap="none" spc="-36">
                <a:solidFill>
                  <a:srgbClr val="272525"/>
                </a:solidFill>
                <a:latin typeface="Neue Haas Grotesk Text Pro"/>
                <a:ea typeface="Inter"/>
                <a:cs typeface="Inter" pitchFamily="34" charset="-120"/>
              </a:rPr>
              <a:t>This Report Outlines The Progress And Initiatives Of The Digital Accessibility Compliance (DAC) Team. It Covers Audits, Policy Updates, Website Feedback, Trainings, And More.</a:t>
            </a:r>
            <a:endParaRPr lang="en-US" sz="3200" b="1" cap="none">
              <a:latin typeface="Neue Haas Grotesk Text Pro"/>
              <a:ea typeface="Inter"/>
              <a:cs typeface="Aharoni"/>
            </a:endParaRPr>
          </a:p>
          <a:p>
            <a:endParaRPr lang="en-US" sz="2850" b="1">
              <a:latin typeface="Bierstadt"/>
              <a:cs typeface="Aharon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>
            <a:extLst>
              <a:ext uri="{FF2B5EF4-FFF2-40B4-BE49-F238E27FC236}">
                <a16:creationId xmlns:a16="http://schemas.microsoft.com/office/drawing/2014/main" id="{C4A90764-1B1F-D8D3-9C0C-6386DB2C5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kern="0" spc="-134">
                <a:solidFill>
                  <a:srgbClr val="000000"/>
                </a:solidFill>
                <a:latin typeface="Neue Haas Grotesk Text Pro"/>
                <a:ea typeface="Inter"/>
                <a:cs typeface="Inter" pitchFamily="34" charset="-120"/>
              </a:rPr>
              <a:t>Accessibility Tips &amp; Newsletter</a:t>
            </a:r>
            <a:endParaRPr lang="en-US" sz="6000" b="1" kern="0" spc="-134">
              <a:solidFill>
                <a:srgbClr val="000000"/>
              </a:solidFill>
              <a:latin typeface="Neue Haas Grotesk Text Pro"/>
              <a:ea typeface="Inter"/>
            </a:endParaRPr>
          </a:p>
        </p:txBody>
      </p:sp>
      <p:sp>
        <p:nvSpPr>
          <p:cNvPr id="6" name="Text 3"/>
          <p:cNvSpPr/>
          <p:nvPr/>
        </p:nvSpPr>
        <p:spPr>
          <a:xfrm>
            <a:off x="1097126" y="2769172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County Newsletter</a:t>
            </a:r>
            <a:endParaRPr lang="en-US" sz="2400">
              <a:latin typeface="Neue Haas Grotesk Text Pro"/>
            </a:endParaRPr>
          </a:p>
        </p:txBody>
      </p:sp>
      <p:sp>
        <p:nvSpPr>
          <p:cNvPr id="7" name="Text 4"/>
          <p:cNvSpPr/>
          <p:nvPr/>
        </p:nvSpPr>
        <p:spPr>
          <a:xfrm>
            <a:off x="1097126" y="3259590"/>
            <a:ext cx="4120753" cy="725805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>
              <a:lnSpc>
                <a:spcPts val="2858"/>
              </a:lnSpc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  <a:cs typeface="Inter" pitchFamily="34" charset="-120"/>
              </a:rPr>
              <a:t>Weekly accessibility tips &amp; short video trainings are featured in the County Newsletter.</a:t>
            </a:r>
            <a:endParaRPr lang="en-US" sz="2400">
              <a:latin typeface="Neue Haas Grotesk Text Pro"/>
              <a:ea typeface="Inter"/>
            </a:endParaRPr>
          </a:p>
        </p:txBody>
      </p:sp>
      <p:pic>
        <p:nvPicPr>
          <p:cNvPr id="8" name="Imag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383" y="5047464"/>
            <a:ext cx="1927979" cy="1927979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5277624" y="2756980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Public Health</a:t>
            </a:r>
            <a:endParaRPr lang="en-US" sz="2400">
              <a:latin typeface="Neue Haas Grotesk Text Pro"/>
            </a:endParaRPr>
          </a:p>
        </p:txBody>
      </p:sp>
      <p:sp>
        <p:nvSpPr>
          <p:cNvPr id="11" name="Text 6"/>
          <p:cNvSpPr/>
          <p:nvPr/>
        </p:nvSpPr>
        <p:spPr>
          <a:xfrm>
            <a:off x="5277624" y="3247398"/>
            <a:ext cx="4120872" cy="7258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Monthly accessibility tips appear in the Public Health Newsletter.</a:t>
            </a:r>
            <a:endParaRPr lang="en-US" sz="2400">
              <a:latin typeface="Neue Haas Grotesk Text Pro"/>
            </a:endParaRPr>
          </a:p>
        </p:txBody>
      </p:sp>
      <p:pic>
        <p:nvPicPr>
          <p:cNvPr id="12" name="Imag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1380" y="5035272"/>
            <a:ext cx="1953220" cy="1953220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9519904" y="2756980"/>
            <a:ext cx="2835235" cy="354330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>
              <a:lnSpc>
                <a:spcPts val="2791"/>
              </a:lnSpc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/>
              </a:rPr>
              <a:t>Reach</a:t>
            </a:r>
            <a:endParaRPr lang="en-US">
              <a:latin typeface="Neue Haas Grotesk Text Pro"/>
            </a:endParaRPr>
          </a:p>
        </p:txBody>
      </p:sp>
      <p:sp>
        <p:nvSpPr>
          <p:cNvPr id="15" name="Text 8"/>
          <p:cNvSpPr/>
          <p:nvPr/>
        </p:nvSpPr>
        <p:spPr>
          <a:xfrm>
            <a:off x="9519904" y="3213108"/>
            <a:ext cx="4120872" cy="725805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>
              <a:lnSpc>
                <a:spcPts val="2858"/>
              </a:lnSpc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</a:rPr>
              <a:t>These newsletters help spread awareness across all departments</a:t>
            </a:r>
            <a:endParaRPr lang="en-US">
              <a:latin typeface="Neue Haas Grotesk Text Pro"/>
            </a:endParaRPr>
          </a:p>
        </p:txBody>
      </p:sp>
      <p:pic>
        <p:nvPicPr>
          <p:cNvPr id="16" name="Imag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84787" y="5035272"/>
            <a:ext cx="2053947" cy="182570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73B6477F-6591-6E67-B228-EE4E58373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kern="0" spc="-134">
                <a:solidFill>
                  <a:srgbClr val="000000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Office Hours</a:t>
            </a:r>
            <a:endParaRPr lang="en-US">
              <a:latin typeface="Neue Haas Grotesk Text Pro"/>
            </a:endParaRPr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99580" y="3055144"/>
            <a:ext cx="3819168" cy="2528054"/>
          </a:xfrm>
          <a:prstGeom prst="roundRect">
            <a:avLst>
              <a:gd name="adj" fmla="val 4652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n-US">
              <a:latin typeface="Neue Haas Grotesk Text Pro"/>
            </a:endParaRPr>
          </a:p>
        </p:txBody>
      </p:sp>
      <p:sp>
        <p:nvSpPr>
          <p:cNvPr id="6" name="Text 4"/>
          <p:cNvSpPr/>
          <p:nvPr/>
        </p:nvSpPr>
        <p:spPr>
          <a:xfrm>
            <a:off x="1634014" y="3289578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Weekly Schedule</a:t>
            </a:r>
            <a:endParaRPr lang="en-US" sz="2400">
              <a:latin typeface="Neue Haas Grotesk Text Pro"/>
            </a:endParaRPr>
          </a:p>
        </p:txBody>
      </p:sp>
      <p:sp>
        <p:nvSpPr>
          <p:cNvPr id="7" name="Text 5"/>
          <p:cNvSpPr/>
          <p:nvPr/>
        </p:nvSpPr>
        <p:spPr>
          <a:xfrm>
            <a:off x="1634014" y="3779996"/>
            <a:ext cx="3727490" cy="7258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Office hours are held weekly on Wednesdays from 10-11am.</a:t>
            </a:r>
            <a:endParaRPr lang="en-US" sz="2400">
              <a:latin typeface="Neue Haas Grotesk Text Pro"/>
            </a:endParaRPr>
          </a:p>
        </p:txBody>
      </p:sp>
      <p:sp>
        <p:nvSpPr>
          <p:cNvPr id="8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99842" y="3066574"/>
            <a:ext cx="4059198" cy="2528054"/>
          </a:xfrm>
          <a:prstGeom prst="roundRect">
            <a:avLst>
              <a:gd name="adj" fmla="val 4652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n-US">
              <a:latin typeface="Neue Haas Grotesk Text Pro"/>
            </a:endParaRPr>
          </a:p>
        </p:txBody>
      </p:sp>
      <p:sp>
        <p:nvSpPr>
          <p:cNvPr id="9" name="Text 7"/>
          <p:cNvSpPr/>
          <p:nvPr/>
        </p:nvSpPr>
        <p:spPr>
          <a:xfrm>
            <a:off x="5634276" y="3301008"/>
            <a:ext cx="3307437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Department Participation</a:t>
            </a:r>
            <a:endParaRPr lang="en-US" sz="2400">
              <a:latin typeface="Neue Haas Grotesk Text Pro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634276" y="3791426"/>
            <a:ext cx="3727490" cy="7258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Some departments, like DCFAS, have been frequent attendees.</a:t>
            </a:r>
            <a:endParaRPr lang="en-US" sz="2400">
              <a:latin typeface="Neue Haas Grotesk Text Pro"/>
            </a:endParaRPr>
          </a:p>
        </p:txBody>
      </p:sp>
      <p:sp>
        <p:nvSpPr>
          <p:cNvPr id="11" name="Shap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28703" y="3055144"/>
            <a:ext cx="3750588" cy="2528054"/>
          </a:xfrm>
          <a:prstGeom prst="roundRect">
            <a:avLst>
              <a:gd name="adj" fmla="val 4652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n-US">
              <a:latin typeface="Neue Haas Grotesk Text Pro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9863138" y="3289578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Topics Covered</a:t>
            </a:r>
            <a:endParaRPr lang="en-US" sz="2400">
              <a:latin typeface="Neue Haas Grotesk Text Pro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9863138" y="3779996"/>
            <a:ext cx="3727490" cy="1088708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>
              <a:lnSpc>
                <a:spcPts val="2858"/>
              </a:lnSpc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  <a:cs typeface="Inter" pitchFamily="34" charset="-120"/>
              </a:rPr>
              <a:t>Questions range from brochure accessibility to policy documents and tables</a:t>
            </a:r>
            <a:endParaRPr lang="en-US" sz="2400" kern="0" spc="-36">
              <a:solidFill>
                <a:srgbClr val="272525"/>
              </a:solidFill>
              <a:latin typeface="Neue Haas Grotesk Text Pro"/>
              <a:ea typeface="Inter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2D7CFBE3-340A-F63F-5375-0852FFFAF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kern="0" spc="-134">
                <a:solidFill>
                  <a:srgbClr val="000000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Internal Accessibility Resource Site</a:t>
            </a:r>
            <a:endParaRPr lang="en-US">
              <a:latin typeface="Neue Haas Grotesk Text Pro"/>
            </a:endParaRPr>
          </a:p>
        </p:txBody>
      </p:sp>
      <p:sp>
        <p:nvSpPr>
          <p:cNvPr id="5" name="Text 3"/>
          <p:cNvSpPr/>
          <p:nvPr/>
        </p:nvSpPr>
        <p:spPr>
          <a:xfrm>
            <a:off x="1571030" y="3032404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000000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Platform</a:t>
            </a:r>
            <a:endParaRPr lang="en-US" sz="2400">
              <a:latin typeface="Neue Haas Grotesk Text Pro"/>
            </a:endParaRPr>
          </a:p>
        </p:txBody>
      </p:sp>
      <p:sp>
        <p:nvSpPr>
          <p:cNvPr id="6" name="Text 4"/>
          <p:cNvSpPr/>
          <p:nvPr/>
        </p:nvSpPr>
        <p:spPr>
          <a:xfrm>
            <a:off x="1571030" y="3613548"/>
            <a:ext cx="3978116" cy="7258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Created an internal SharePoint site for accessibility information and trainings.</a:t>
            </a:r>
            <a:endParaRPr lang="en-US" sz="2400">
              <a:latin typeface="Neue Haas Grotesk Text Pro"/>
            </a:endParaRPr>
          </a:p>
        </p:txBody>
      </p:sp>
      <p:sp>
        <p:nvSpPr>
          <p:cNvPr id="7" name="Text 5"/>
          <p:cNvSpPr/>
          <p:nvPr/>
        </p:nvSpPr>
        <p:spPr>
          <a:xfrm>
            <a:off x="5310068" y="3066694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000000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Content</a:t>
            </a:r>
            <a:endParaRPr lang="en-US" sz="2400">
              <a:latin typeface="Neue Haas Grotesk Text Pro"/>
            </a:endParaRPr>
          </a:p>
        </p:txBody>
      </p:sp>
      <p:sp>
        <p:nvSpPr>
          <p:cNvPr id="8" name="Text 6"/>
          <p:cNvSpPr/>
          <p:nvPr/>
        </p:nvSpPr>
        <p:spPr>
          <a:xfrm>
            <a:off x="5310068" y="3647838"/>
            <a:ext cx="3978116" cy="10887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The site includes guides, best practices, and links to training materials.</a:t>
            </a:r>
            <a:endParaRPr lang="en-US" sz="2400">
              <a:latin typeface="Neue Haas Grotesk Text Pro"/>
            </a:endParaRPr>
          </a:p>
        </p:txBody>
      </p:sp>
      <p:sp>
        <p:nvSpPr>
          <p:cNvPr id="9" name="Text 7"/>
          <p:cNvSpPr/>
          <p:nvPr/>
        </p:nvSpPr>
        <p:spPr>
          <a:xfrm>
            <a:off x="9403437" y="3061335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000000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Access</a:t>
            </a:r>
            <a:endParaRPr lang="en-US" sz="2400">
              <a:latin typeface="Neue Haas Grotesk Text Pro"/>
            </a:endParaRPr>
          </a:p>
        </p:txBody>
      </p:sp>
      <p:sp>
        <p:nvSpPr>
          <p:cNvPr id="10" name="Text 8"/>
          <p:cNvSpPr/>
          <p:nvPr/>
        </p:nvSpPr>
        <p:spPr>
          <a:xfrm>
            <a:off x="9403437" y="3642479"/>
            <a:ext cx="3978116" cy="7258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All county employees can access this resource for self-paced learning.</a:t>
            </a:r>
            <a:endParaRPr lang="en-US" sz="2400">
              <a:latin typeface="Neue Haas Grotesk Text Pr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3A43E0BF-FFA6-BA5E-1AF7-F46BDB4CF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kern="0" spc="-134">
                <a:solidFill>
                  <a:srgbClr val="000000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Future Goals</a:t>
            </a:r>
            <a:endParaRPr lang="en-US">
              <a:latin typeface="Neue Haas Grotesk Text Pro"/>
            </a:endParaRPr>
          </a:p>
        </p:txBody>
      </p:sp>
      <p:pic>
        <p:nvPicPr>
          <p:cNvPr id="5" name="Imag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174" y="2338626"/>
            <a:ext cx="770855" cy="1233369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268022" y="2338626"/>
            <a:ext cx="2835235" cy="354330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>
              <a:lnSpc>
                <a:spcPts val="2791"/>
              </a:lnSpc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/>
                <a:cs typeface="Inter" pitchFamily="34" charset="-120"/>
              </a:rPr>
              <a:t>Deliver Audits</a:t>
            </a:r>
            <a:endParaRPr lang="en-US" sz="2400">
              <a:latin typeface="Neue Haas Grotesk Text Pro"/>
              <a:ea typeface="Inter"/>
            </a:endParaRPr>
          </a:p>
        </p:txBody>
      </p:sp>
      <p:sp>
        <p:nvSpPr>
          <p:cNvPr id="7" name="Text 4"/>
          <p:cNvSpPr/>
          <p:nvPr/>
        </p:nvSpPr>
        <p:spPr>
          <a:xfrm>
            <a:off x="2268022" y="2829044"/>
            <a:ext cx="11568589" cy="362903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 marL="0" indent="0" algn="l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  <a:cs typeface="Inter" pitchFamily="34" charset="-120"/>
              </a:rPr>
              <a:t>Deliver remaining site audits and implement necessary remediations.</a:t>
            </a:r>
          </a:p>
        </p:txBody>
      </p:sp>
      <p:pic>
        <p:nvPicPr>
          <p:cNvPr id="8" name="Imag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4174" y="3836146"/>
            <a:ext cx="770855" cy="1233369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268022" y="3836146"/>
            <a:ext cx="2835235" cy="354330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>
              <a:lnSpc>
                <a:spcPts val="2791"/>
              </a:lnSpc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/>
                <a:cs typeface="Inter" pitchFamily="34" charset="-120"/>
              </a:rPr>
              <a:t>Finalize Policy &amp; Procurement Process</a:t>
            </a:r>
            <a:endParaRPr lang="en-US" sz="2400">
              <a:latin typeface="Neue Haas Grotesk Text Pro"/>
            </a:endParaRPr>
          </a:p>
        </p:txBody>
      </p:sp>
      <p:sp>
        <p:nvSpPr>
          <p:cNvPr id="10" name="Text 6"/>
          <p:cNvSpPr/>
          <p:nvPr/>
        </p:nvSpPr>
        <p:spPr>
          <a:xfrm>
            <a:off x="2268022" y="4326565"/>
            <a:ext cx="11568589" cy="362903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>
              <a:lnSpc>
                <a:spcPts val="2858"/>
              </a:lnSpc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  <a:cs typeface="Inter" pitchFamily="34" charset="-120"/>
              </a:rPr>
              <a:t>Complete and implement the new digital accessibility policy &amp; procurement process.</a:t>
            </a:r>
            <a:endParaRPr lang="en-US" sz="2400">
              <a:latin typeface="Neue Haas Grotesk Text Pro"/>
              <a:ea typeface="Inter"/>
            </a:endParaRPr>
          </a:p>
        </p:txBody>
      </p:sp>
      <p:pic>
        <p:nvPicPr>
          <p:cNvPr id="11" name="Imag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8558" y="5382435"/>
            <a:ext cx="770855" cy="1233369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292406" y="5382435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Expand Training</a:t>
            </a:r>
            <a:endParaRPr lang="en-US" sz="2400">
              <a:latin typeface="Neue Haas Grotesk Text Pro"/>
            </a:endParaRPr>
          </a:p>
        </p:txBody>
      </p:sp>
      <p:sp>
        <p:nvSpPr>
          <p:cNvPr id="13" name="Text 8"/>
          <p:cNvSpPr/>
          <p:nvPr/>
        </p:nvSpPr>
        <p:spPr>
          <a:xfrm>
            <a:off x="2292406" y="5872853"/>
            <a:ext cx="11568589" cy="36290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Roll out comprehensive, trackable online accessibility training for all employees.</a:t>
            </a:r>
            <a:endParaRPr lang="en-US" sz="2400">
              <a:latin typeface="Neue Haas Grotesk Text Pr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>
            <a:extLst>
              <a:ext uri="{FF2B5EF4-FFF2-40B4-BE49-F238E27FC236}">
                <a16:creationId xmlns:a16="http://schemas.microsoft.com/office/drawing/2014/main" id="{C9139DAC-096A-06C7-330C-4EDBB3A21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kern="0" spc="-134">
                <a:solidFill>
                  <a:srgbClr val="000000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Conclusion and Next Steps</a:t>
            </a:r>
            <a:endParaRPr lang="en-US">
              <a:latin typeface="Neue Haas Grotesk Text Pro"/>
            </a:endParaRPr>
          </a:p>
        </p:txBody>
      </p:sp>
      <p:sp>
        <p:nvSpPr>
          <p:cNvPr id="6" name="Text 4"/>
          <p:cNvSpPr/>
          <p:nvPr/>
        </p:nvSpPr>
        <p:spPr>
          <a:xfrm>
            <a:off x="1176457" y="3082158"/>
            <a:ext cx="156329" cy="340281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ctr">
              <a:lnSpc>
                <a:spcPts val="2679"/>
              </a:lnSpc>
              <a:buNone/>
            </a:pPr>
            <a:r>
              <a:rPr lang="en-US" sz="2400" b="1" kern="0" spc="-80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1</a:t>
            </a:r>
            <a:endParaRPr lang="en-US" sz="2400">
              <a:latin typeface="Neue Haas Grotesk Text Pro"/>
            </a:endParaRPr>
          </a:p>
        </p:txBody>
      </p:sp>
      <p:sp>
        <p:nvSpPr>
          <p:cNvPr id="7" name="Text 5"/>
          <p:cNvSpPr/>
          <p:nvPr/>
        </p:nvSpPr>
        <p:spPr>
          <a:xfrm>
            <a:off x="1736646" y="2932021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Progress Made</a:t>
            </a:r>
            <a:endParaRPr lang="en-US" sz="2400">
              <a:latin typeface="Neue Haas Grotesk Text Pro"/>
            </a:endParaRPr>
          </a:p>
        </p:txBody>
      </p:sp>
      <p:sp>
        <p:nvSpPr>
          <p:cNvPr id="8" name="Text 6"/>
          <p:cNvSpPr/>
          <p:nvPr/>
        </p:nvSpPr>
        <p:spPr>
          <a:xfrm>
            <a:off x="1736646" y="3422439"/>
            <a:ext cx="3459242" cy="10887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Significant strides in audits, training, and policy development have been achieved.</a:t>
            </a:r>
            <a:endParaRPr lang="en-US" sz="2400">
              <a:latin typeface="Neue Haas Grotesk Text Pro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209937" y="3070728"/>
            <a:ext cx="204192" cy="340281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ctr">
              <a:lnSpc>
                <a:spcPts val="2679"/>
              </a:lnSpc>
              <a:buNone/>
            </a:pPr>
            <a:r>
              <a:rPr lang="en-US" sz="2400" b="1" kern="0" spc="-80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2</a:t>
            </a:r>
            <a:endParaRPr lang="en-US" sz="2400">
              <a:latin typeface="Neue Haas Grotesk Text Pro"/>
            </a:endParaRPr>
          </a:p>
        </p:txBody>
      </p:sp>
      <p:sp>
        <p:nvSpPr>
          <p:cNvPr id="11" name="Text 9"/>
          <p:cNvSpPr/>
          <p:nvPr/>
        </p:nvSpPr>
        <p:spPr>
          <a:xfrm>
            <a:off x="5794058" y="2920591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Ongoing Efforts</a:t>
            </a:r>
            <a:endParaRPr lang="en-US" sz="2400">
              <a:latin typeface="Neue Haas Grotesk Text Pro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5794058" y="3411009"/>
            <a:ext cx="3459242" cy="145161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Continuous improvement in website accessibility scores and department engagement is crucial.</a:t>
            </a:r>
            <a:endParaRPr lang="en-US" sz="2400">
              <a:latin typeface="Neue Haas Grotesk Text Pro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9639538" y="3023592"/>
            <a:ext cx="214193" cy="340281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ctr">
              <a:lnSpc>
                <a:spcPts val="2679"/>
              </a:lnSpc>
              <a:buNone/>
            </a:pPr>
            <a:r>
              <a:rPr lang="en-US" sz="2400" b="1" kern="0" spc="-80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3</a:t>
            </a:r>
            <a:endParaRPr lang="en-US" sz="2400">
              <a:latin typeface="Neue Haas Grotesk Text Pro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10228659" y="2974288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Future Focus</a:t>
            </a:r>
            <a:endParaRPr lang="en-US" sz="2400">
              <a:latin typeface="Neue Haas Grotesk Text Pro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10228659" y="3464706"/>
            <a:ext cx="3459242" cy="145161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Emphasis on comprehensive training and efficient feedback handling will drive further progress.</a:t>
            </a:r>
            <a:endParaRPr lang="en-US" sz="2400">
              <a:latin typeface="Neue Haas Grotesk Text Pr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D7362543-1A9C-B1E9-4805-6BD53E3F1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kern="0" spc="-134">
                <a:solidFill>
                  <a:srgbClr val="000000"/>
                </a:solidFill>
                <a:latin typeface="Neue Haas Grotesk Text Pro"/>
                <a:ea typeface="Inter"/>
                <a:cs typeface="Inter" pitchFamily="34" charset="-120"/>
              </a:rPr>
              <a:t>Department Site Audits</a:t>
            </a:r>
            <a:endParaRPr lang="en-US" sz="5750">
              <a:latin typeface="Neue Haas Grotesk Text Pro"/>
              <a:ea typeface="Inter"/>
            </a:endParaRPr>
          </a:p>
        </p:txBody>
      </p:sp>
      <p:sp>
        <p:nvSpPr>
          <p:cNvPr id="7" name="Text 5"/>
          <p:cNvSpPr/>
          <p:nvPr/>
        </p:nvSpPr>
        <p:spPr>
          <a:xfrm>
            <a:off x="1342285" y="2451616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Bi-Weekly Audits</a:t>
            </a:r>
            <a:endParaRPr lang="en-US" sz="2400">
              <a:latin typeface="Neue Haas Grotesk Text Pro"/>
            </a:endParaRPr>
          </a:p>
        </p:txBody>
      </p:sp>
      <p:sp>
        <p:nvSpPr>
          <p:cNvPr id="8" name="Text 6"/>
          <p:cNvSpPr/>
          <p:nvPr/>
        </p:nvSpPr>
        <p:spPr>
          <a:xfrm>
            <a:off x="1329928" y="2942034"/>
            <a:ext cx="11455122" cy="7258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The DAC team works on a County department site every two weeks. This allows the DTech web team time for remediation.</a:t>
            </a:r>
            <a:endParaRPr lang="en-US" sz="2400">
              <a:latin typeface="Neue Haas Grotesk Text Pro"/>
            </a:endParaRPr>
          </a:p>
        </p:txBody>
      </p:sp>
      <p:sp>
        <p:nvSpPr>
          <p:cNvPr id="11" name="Text 9"/>
          <p:cNvSpPr/>
          <p:nvPr/>
        </p:nvSpPr>
        <p:spPr>
          <a:xfrm>
            <a:off x="1329928" y="4039672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System Remediation</a:t>
            </a:r>
            <a:endParaRPr lang="en-US" sz="2400">
              <a:latin typeface="Neue Haas Grotesk Text Pro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1335643" y="4530090"/>
            <a:ext cx="11449407" cy="1020128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>
              <a:lnSpc>
                <a:spcPts val="2858"/>
              </a:lnSpc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  <a:cs typeface="Inter" pitchFamily="34" charset="-120"/>
              </a:rPr>
              <a:t>DTech web team remediates Siteimprove and manual audit issues related to the </a:t>
            </a:r>
            <a:b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  <a:cs typeface="Inter" pitchFamily="34" charset="-120"/>
              </a:rPr>
            </a:b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  <a:cs typeface="Inter" pitchFamily="34" charset="-120"/>
              </a:rPr>
              <a:t>system, not content.</a:t>
            </a:r>
            <a:endParaRPr lang="en-US" sz="2400">
              <a:latin typeface="Neue Haas Grotesk Text Pro"/>
              <a:ea typeface="Inter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1329928" y="5699165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Progress</a:t>
            </a:r>
            <a:endParaRPr lang="en-US" sz="2400">
              <a:latin typeface="Neue Haas Grotesk Text Pro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1329928" y="6189583"/>
            <a:ext cx="11455122" cy="362903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 marL="0" indent="0" algn="l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  <a:cs typeface="Inter" pitchFamily="34" charset="-120"/>
              </a:rPr>
              <a:t>11 site audits (15.7% of all sites) have been delivered with partial remediations made.</a:t>
            </a:r>
            <a:endParaRPr lang="en-US" sz="2400">
              <a:latin typeface="Neue Haas Grotesk Text Pro"/>
              <a:ea typeface="Inte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23">
            <a:extLst>
              <a:ext uri="{FF2B5EF4-FFF2-40B4-BE49-F238E27FC236}">
                <a16:creationId xmlns:a16="http://schemas.microsoft.com/office/drawing/2014/main" id="{DD7799EC-D5D1-838D-81A3-5D06B98DD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736" y="343924"/>
            <a:ext cx="12070080" cy="1718048"/>
          </a:xfrm>
        </p:spPr>
        <p:txBody>
          <a:bodyPr/>
          <a:lstStyle/>
          <a:p>
            <a:r>
              <a:rPr lang="en-US" sz="5900" b="1" kern="0" spc="-134" err="1">
                <a:solidFill>
                  <a:srgbClr val="000000"/>
                </a:solidFill>
                <a:latin typeface="Neue Haas Grotesk Text Pro"/>
                <a:ea typeface="Inter"/>
                <a:cs typeface="Inter" pitchFamily="34" charset="-120"/>
              </a:rPr>
              <a:t>Siteimprove</a:t>
            </a:r>
            <a:r>
              <a:rPr lang="en-US" sz="5900" b="1" kern="0" spc="-134">
                <a:solidFill>
                  <a:srgbClr val="000000"/>
                </a:solidFill>
                <a:latin typeface="Neue Haas Grotesk Text Pro"/>
                <a:ea typeface="Inter"/>
                <a:cs typeface="Inter" pitchFamily="34" charset="-120"/>
              </a:rPr>
              <a:t> Score Improvements</a:t>
            </a:r>
            <a:endParaRPr lang="en-US" sz="5900">
              <a:latin typeface="Neue Haas Grotesk Text Pro"/>
              <a:ea typeface="Inter"/>
            </a:endParaRPr>
          </a:p>
        </p:txBody>
      </p:sp>
      <p:sp>
        <p:nvSpPr>
          <p:cNvPr id="5" name="Shape 3" descr="Table with report results from siteimprove"/>
          <p:cNvSpPr/>
          <p:nvPr/>
        </p:nvSpPr>
        <p:spPr>
          <a:xfrm>
            <a:off x="1662470" y="2417802"/>
            <a:ext cx="10551081" cy="4454366"/>
          </a:xfrm>
          <a:prstGeom prst="roundRect">
            <a:avLst>
              <a:gd name="adj" fmla="val 2432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  <p:txBody>
          <a:bodyPr/>
          <a:lstStyle/>
          <a:p>
            <a:endParaRPr lang="en-US">
              <a:latin typeface="Neue Haas Grotesk Text Pro"/>
            </a:endParaRPr>
          </a:p>
        </p:txBody>
      </p:sp>
      <p:sp>
        <p:nvSpPr>
          <p:cNvPr id="7" name="Text 5"/>
          <p:cNvSpPr/>
          <p:nvPr/>
        </p:nvSpPr>
        <p:spPr>
          <a:xfrm>
            <a:off x="2039779" y="2694861"/>
            <a:ext cx="4896207" cy="414338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1750" b="1" kern="0" spc="-36">
                <a:solidFill>
                  <a:srgbClr val="272525"/>
                </a:solidFill>
                <a:latin typeface="Neue Haas Grotesk Text Pro"/>
                <a:ea typeface="Inter"/>
                <a:cs typeface="Inter" pitchFamily="34" charset="-120"/>
              </a:rPr>
              <a:t>Metric</a:t>
            </a:r>
            <a:endParaRPr lang="en-US" sz="1750" b="1">
              <a:latin typeface="Neue Haas Grotesk Text Pro"/>
              <a:ea typeface="Inter"/>
            </a:endParaRPr>
          </a:p>
        </p:txBody>
      </p:sp>
      <p:sp>
        <p:nvSpPr>
          <p:cNvPr id="8" name="Text 6"/>
          <p:cNvSpPr/>
          <p:nvPr/>
        </p:nvSpPr>
        <p:spPr>
          <a:xfrm>
            <a:off x="5339834" y="2706291"/>
            <a:ext cx="6056352" cy="362903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1750" b="1" kern="0" spc="-36">
                <a:solidFill>
                  <a:srgbClr val="272525"/>
                </a:solidFill>
                <a:latin typeface="Neue Haas Grotesk Text Pro"/>
                <a:ea typeface="Inter"/>
                <a:cs typeface="Inter" pitchFamily="34" charset="-120"/>
              </a:rPr>
              <a:t>Score</a:t>
            </a:r>
            <a:endParaRPr lang="en-US" sz="1750" b="1">
              <a:latin typeface="Neue Haas Grotesk Text Pro"/>
              <a:ea typeface="Inter"/>
            </a:endParaRPr>
          </a:p>
        </p:txBody>
      </p:sp>
      <p:sp>
        <p:nvSpPr>
          <p:cNvPr id="10" name="Text 8"/>
          <p:cNvSpPr/>
          <p:nvPr/>
        </p:nvSpPr>
        <p:spPr>
          <a:xfrm>
            <a:off x="2039779" y="3345180"/>
            <a:ext cx="4896207" cy="414338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1786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Government Benchmark</a:t>
            </a:r>
            <a:endParaRPr lang="en-US" sz="1786">
              <a:latin typeface="Neue Haas Grotesk Text Pro"/>
            </a:endParaRPr>
          </a:p>
        </p:txBody>
      </p:sp>
      <p:sp>
        <p:nvSpPr>
          <p:cNvPr id="11" name="Text 9"/>
          <p:cNvSpPr/>
          <p:nvPr/>
        </p:nvSpPr>
        <p:spPr>
          <a:xfrm>
            <a:off x="5339834" y="3356610"/>
            <a:ext cx="6056352" cy="362903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1750" kern="0" spc="-36">
                <a:solidFill>
                  <a:srgbClr val="272525"/>
                </a:solidFill>
                <a:latin typeface="Neue Haas Grotesk Text Pro"/>
                <a:ea typeface="Inter"/>
              </a:rPr>
              <a:t>85.3</a:t>
            </a:r>
            <a:endParaRPr lang="en-US" sz="1786">
              <a:latin typeface="Neue Haas Grotesk Text Pro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2039779" y="3995499"/>
            <a:ext cx="4896207" cy="414338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1786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Before Audits</a:t>
            </a:r>
            <a:endParaRPr lang="en-US" sz="1786">
              <a:latin typeface="Neue Haas Grotesk Text Pro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5339834" y="4006929"/>
            <a:ext cx="6056352" cy="36290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1786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84.6</a:t>
            </a:r>
            <a:endParaRPr lang="en-US" sz="1786">
              <a:latin typeface="Neue Haas Grotesk Text Pro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2039779" y="4645819"/>
            <a:ext cx="4896207" cy="414338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1786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Current Score</a:t>
            </a:r>
            <a:endParaRPr lang="en-US" sz="1786">
              <a:latin typeface="Neue Haas Grotesk Text Pro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5339834" y="4657249"/>
            <a:ext cx="6056352" cy="362903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1750" kern="0" spc="-36">
                <a:solidFill>
                  <a:srgbClr val="272525"/>
                </a:solidFill>
                <a:latin typeface="Neue Haas Grotesk Text Pro"/>
                <a:ea typeface="Inter"/>
              </a:rPr>
              <a:t>86.9</a:t>
            </a:r>
            <a:endParaRPr lang="en-US" sz="1786">
              <a:latin typeface="Neue Haas Grotesk Text Pro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2039779" y="5296138"/>
            <a:ext cx="4896207" cy="414338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1786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Improvement</a:t>
            </a:r>
            <a:endParaRPr lang="en-US" sz="1786">
              <a:latin typeface="Neue Haas Grotesk Text Pro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5339834" y="5307568"/>
            <a:ext cx="6056352" cy="362903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1750" kern="0" spc="-36">
                <a:solidFill>
                  <a:srgbClr val="272525"/>
                </a:solidFill>
                <a:latin typeface="Neue Haas Grotesk Text Pro"/>
                <a:ea typeface="Inter"/>
                <a:cs typeface="Inter" pitchFamily="34" charset="-120"/>
              </a:rPr>
              <a:t>27.5% towards Site Target</a:t>
            </a:r>
            <a:endParaRPr lang="en-US" sz="1750">
              <a:latin typeface="Neue Haas Grotesk Text Pro"/>
              <a:ea typeface="Inter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2039779" y="5946458"/>
            <a:ext cx="4896207" cy="414338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1786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Site Target</a:t>
            </a:r>
            <a:endParaRPr lang="en-US" sz="1786">
              <a:latin typeface="Neue Haas Grotesk Text Pro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5339834" y="5957888"/>
            <a:ext cx="6056352" cy="362903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1750" kern="0" spc="-36">
                <a:solidFill>
                  <a:srgbClr val="272525"/>
                </a:solidFill>
                <a:latin typeface="Neue Haas Grotesk Text Pro"/>
                <a:ea typeface="Inter"/>
              </a:rPr>
              <a:t>92.97</a:t>
            </a:r>
            <a:endParaRPr lang="en-US" sz="1786">
              <a:latin typeface="Neue Haas Grotesk Text Pr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>
            <a:extLst>
              <a:ext uri="{FF2B5EF4-FFF2-40B4-BE49-F238E27FC236}">
                <a16:creationId xmlns:a16="http://schemas.microsoft.com/office/drawing/2014/main" id="{E0BDFA57-63FC-74F3-AD5D-F6FBC3E2A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kern="0" spc="-134">
                <a:solidFill>
                  <a:srgbClr val="000000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Manual Screen Reader Audits</a:t>
            </a:r>
            <a:endParaRPr lang="en-US">
              <a:latin typeface="Neue Haas Grotesk Text Pro"/>
            </a:endParaRPr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1742" y="2961442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n-US">
              <a:latin typeface="Neue Haas Grotesk Text Pro"/>
            </a:endParaRPr>
          </a:p>
        </p:txBody>
      </p:sp>
      <p:sp>
        <p:nvSpPr>
          <p:cNvPr id="6" name="Text 4"/>
          <p:cNvSpPr/>
          <p:nvPr/>
        </p:nvSpPr>
        <p:spPr>
          <a:xfrm>
            <a:off x="1348669" y="3046452"/>
            <a:ext cx="156329" cy="340281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ctr">
              <a:lnSpc>
                <a:spcPts val="2679"/>
              </a:lnSpc>
              <a:buNone/>
            </a:pPr>
            <a:r>
              <a:rPr lang="en-US" sz="2679" b="1" kern="0" spc="-80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1</a:t>
            </a:r>
            <a:endParaRPr lang="en-US" sz="2679">
              <a:latin typeface="Neue Haas Grotesk Text Pro"/>
            </a:endParaRPr>
          </a:p>
        </p:txBody>
      </p:sp>
      <p:sp>
        <p:nvSpPr>
          <p:cNvPr id="7" name="Text 5"/>
          <p:cNvSpPr/>
          <p:nvPr/>
        </p:nvSpPr>
        <p:spPr>
          <a:xfrm>
            <a:off x="1908858" y="2961442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Completion Rate</a:t>
            </a:r>
            <a:endParaRPr lang="en-US" sz="2400">
              <a:latin typeface="Neue Haas Grotesk Text Pro"/>
            </a:endParaRPr>
          </a:p>
        </p:txBody>
      </p:sp>
      <p:sp>
        <p:nvSpPr>
          <p:cNvPr id="8" name="Text 6"/>
          <p:cNvSpPr/>
          <p:nvPr/>
        </p:nvSpPr>
        <p:spPr>
          <a:xfrm>
            <a:off x="1908858" y="3464052"/>
            <a:ext cx="2983754" cy="1076516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>
              <a:lnSpc>
                <a:spcPts val="2858"/>
              </a:lnSpc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  <a:cs typeface="Inter" pitchFamily="34" charset="-120"/>
              </a:rPr>
              <a:t>70 manual screen reader audits have been completed, representing 100% of all sites.</a:t>
            </a:r>
            <a:endParaRPr lang="en-US" sz="2400">
              <a:latin typeface="Neue Haas Grotesk Text Pro"/>
              <a:ea typeface="Inter"/>
            </a:endParaRPr>
          </a:p>
        </p:txBody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16962" y="2961442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n-US">
              <a:latin typeface="Neue Haas Grotesk Text Pro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369957" y="3046452"/>
            <a:ext cx="204192" cy="340281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ctr">
              <a:lnSpc>
                <a:spcPts val="2679"/>
              </a:lnSpc>
              <a:buNone/>
            </a:pPr>
            <a:r>
              <a:rPr lang="en-US" sz="2679" b="1" kern="0" spc="-80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2</a:t>
            </a:r>
            <a:endParaRPr lang="en-US" sz="2679">
              <a:latin typeface="Neue Haas Grotesk Text Pro"/>
            </a:endParaRPr>
          </a:p>
        </p:txBody>
      </p:sp>
      <p:sp>
        <p:nvSpPr>
          <p:cNvPr id="11" name="Text 9"/>
          <p:cNvSpPr/>
          <p:nvPr/>
        </p:nvSpPr>
        <p:spPr>
          <a:xfrm>
            <a:off x="5954078" y="2961442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Upcoming Meetings</a:t>
            </a:r>
            <a:endParaRPr lang="en-US" sz="2400">
              <a:latin typeface="Neue Haas Grotesk Text Pro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5954078" y="3451860"/>
            <a:ext cx="3459242" cy="1088708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>
              <a:lnSpc>
                <a:spcPts val="2858"/>
              </a:lnSpc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  <a:cs typeface="Inter" pitchFamily="34" charset="-120"/>
              </a:rPr>
              <a:t>Meetings for 12 more department sites are scheduled from now until October.</a:t>
            </a:r>
            <a:endParaRPr lang="en-US" sz="2400">
              <a:latin typeface="Neue Haas Grotesk Text Pro"/>
              <a:ea typeface="Inter"/>
            </a:endParaRPr>
          </a:p>
        </p:txBody>
      </p:sp>
      <p:sp>
        <p:nvSpPr>
          <p:cNvPr id="13" name="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40133" y="2961442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n-US">
              <a:latin typeface="Neue Haas Grotesk Text Pro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9788128" y="3046452"/>
            <a:ext cx="214193" cy="340281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ctr">
              <a:lnSpc>
                <a:spcPts val="2679"/>
              </a:lnSpc>
              <a:buNone/>
            </a:pPr>
            <a:r>
              <a:rPr lang="en-US" sz="2679" b="1" kern="0" spc="-80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3</a:t>
            </a:r>
            <a:endParaRPr lang="en-US" sz="2679">
              <a:latin typeface="Neue Haas Grotesk Text Pro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10377249" y="2961442"/>
            <a:ext cx="2835235" cy="354330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>
              <a:lnSpc>
                <a:spcPts val="2791"/>
              </a:lnSpc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/>
              </a:rPr>
              <a:t>Non-managed Site Audits</a:t>
            </a:r>
            <a:endParaRPr lang="en-US" sz="2400">
              <a:latin typeface="Neue Haas Grotesk Text Pro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10377249" y="3451860"/>
            <a:ext cx="3459242" cy="145161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>
              <a:lnSpc>
                <a:spcPts val="2858"/>
              </a:lnSpc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  <a:cs typeface="Inter" pitchFamily="34" charset="-120"/>
              </a:rPr>
              <a:t>Including 5 department meetings for websites not maintained by DTech.</a:t>
            </a:r>
            <a:endParaRPr lang="en-US" sz="2400">
              <a:latin typeface="Neue Haas Grotesk Text Pro"/>
              <a:ea typeface="Inte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1641DA74-3A7A-5C8D-AACC-AE870EA5C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1016" y="481084"/>
            <a:ext cx="12092940" cy="1317998"/>
          </a:xfrm>
        </p:spPr>
        <p:txBody>
          <a:bodyPr/>
          <a:lstStyle/>
          <a:p>
            <a:r>
              <a:rPr lang="en-US" sz="6000" b="1" kern="0" spc="-134">
                <a:solidFill>
                  <a:srgbClr val="000000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Policy Development</a:t>
            </a:r>
            <a:endParaRPr lang="en-US">
              <a:latin typeface="Neue Haas Grotesk Text Pro"/>
            </a:endParaRPr>
          </a:p>
        </p:txBody>
      </p:sp>
      <p:pic>
        <p:nvPicPr>
          <p:cNvPr id="5" name="Imag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8361" y="2418636"/>
            <a:ext cx="772107" cy="123537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268022" y="2418636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Collaboration</a:t>
            </a:r>
            <a:endParaRPr lang="en-US" sz="2400">
              <a:latin typeface="Neue Haas Grotesk Text Pro"/>
            </a:endParaRPr>
          </a:p>
        </p:txBody>
      </p:sp>
      <p:sp>
        <p:nvSpPr>
          <p:cNvPr id="7" name="Text 4"/>
          <p:cNvSpPr/>
          <p:nvPr/>
        </p:nvSpPr>
        <p:spPr>
          <a:xfrm>
            <a:off x="2268022" y="2909054"/>
            <a:ext cx="11568589" cy="36290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Met with Cori Stilson to discuss policy updates.</a:t>
            </a:r>
            <a:endParaRPr lang="en-US" sz="2400">
              <a:latin typeface="Neue Haas Grotesk Text Pro"/>
            </a:endParaRPr>
          </a:p>
        </p:txBody>
      </p:sp>
      <p:pic>
        <p:nvPicPr>
          <p:cNvPr id="8" name="Imag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0553" y="3940540"/>
            <a:ext cx="772107" cy="1235372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280214" y="3940540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New Draft</a:t>
            </a:r>
            <a:endParaRPr lang="en-US" sz="2400">
              <a:latin typeface="Neue Haas Grotesk Text Pro"/>
            </a:endParaRPr>
          </a:p>
        </p:txBody>
      </p:sp>
      <p:sp>
        <p:nvSpPr>
          <p:cNvPr id="10" name="Text 6"/>
          <p:cNvSpPr/>
          <p:nvPr/>
        </p:nvSpPr>
        <p:spPr>
          <a:xfrm>
            <a:off x="2280214" y="4430959"/>
            <a:ext cx="11568589" cy="36290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Currently drafting a new policy for digital accessibility.</a:t>
            </a:r>
            <a:endParaRPr lang="en-US" sz="2400">
              <a:latin typeface="Neue Haas Grotesk Text Pro"/>
            </a:endParaRPr>
          </a:p>
        </p:txBody>
      </p:sp>
      <p:pic>
        <p:nvPicPr>
          <p:cNvPr id="11" name="Imag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60258" y="5523405"/>
            <a:ext cx="772107" cy="1235372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255830" y="5523405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Separation</a:t>
            </a:r>
            <a:endParaRPr lang="en-US" sz="2400">
              <a:latin typeface="Neue Haas Grotesk Text Pro"/>
            </a:endParaRPr>
          </a:p>
        </p:txBody>
      </p:sp>
      <p:sp>
        <p:nvSpPr>
          <p:cNvPr id="13" name="Text 8"/>
          <p:cNvSpPr/>
          <p:nvPr/>
        </p:nvSpPr>
        <p:spPr>
          <a:xfrm>
            <a:off x="2255830" y="6013823"/>
            <a:ext cx="11568589" cy="36290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Separating Web policy from the broader Digital Policy.</a:t>
            </a:r>
            <a:endParaRPr lang="en-US" sz="2400">
              <a:latin typeface="Neue Haas Grotesk Text Pr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>
            <a:extLst>
              <a:ext uri="{FF2B5EF4-FFF2-40B4-BE49-F238E27FC236}">
                <a16:creationId xmlns:a16="http://schemas.microsoft.com/office/drawing/2014/main" id="{C6899D3B-0B9D-10A4-C68C-A5AA9EB0A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kern="0" spc="-134">
                <a:solidFill>
                  <a:srgbClr val="000000"/>
                </a:solidFill>
                <a:latin typeface="Neue Haas Grotesk Text Pro"/>
                <a:ea typeface="Inter"/>
                <a:cs typeface="Kalinga"/>
              </a:rPr>
              <a:t>Procurement Process Development</a:t>
            </a: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5BB70E52-E54B-3ED0-96F9-54479E0C15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36726" y="2723467"/>
            <a:ext cx="914400" cy="914400"/>
          </a:xfrm>
          <a:prstGeom prst="rect">
            <a:avLst/>
          </a:prstGeom>
        </p:spPr>
      </p:pic>
      <p:sp>
        <p:nvSpPr>
          <p:cNvPr id="7" name="Text 5"/>
          <p:cNvSpPr/>
          <p:nvPr/>
        </p:nvSpPr>
        <p:spPr>
          <a:xfrm>
            <a:off x="2324338" y="2722543"/>
            <a:ext cx="2835235" cy="354330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 marL="0" indent="0" algn="l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/>
                <a:cs typeface="Kalinga"/>
              </a:rPr>
              <a:t>Collaboration</a:t>
            </a:r>
            <a:endParaRPr lang="en-US" sz="2400">
              <a:latin typeface="Neue Haas Grotesk Text Pro"/>
              <a:cs typeface="Kalinga"/>
            </a:endParaRPr>
          </a:p>
        </p:txBody>
      </p:sp>
      <p:sp>
        <p:nvSpPr>
          <p:cNvPr id="8" name="Text 6"/>
          <p:cNvSpPr/>
          <p:nvPr/>
        </p:nvSpPr>
        <p:spPr>
          <a:xfrm>
            <a:off x="2324338" y="3212962"/>
            <a:ext cx="11455122" cy="362903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>
              <a:lnSpc>
                <a:spcPts val="2858"/>
              </a:lnSpc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  <a:cs typeface="Kalinga"/>
              </a:rPr>
              <a:t>Met with the Security </a:t>
            </a:r>
            <a:r>
              <a:rPr lang="en-US" sz="2400" kern="0" spc="-36" dirty="0">
                <a:solidFill>
                  <a:srgbClr val="272525"/>
                </a:solidFill>
                <a:latin typeface="Neue Haas Grotesk Text Pro"/>
                <a:ea typeface="Inter"/>
                <a:cs typeface="Kalinga"/>
              </a:rPr>
              <a:t>Office </a:t>
            </a: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  <a:cs typeface="Kalinga"/>
              </a:rPr>
              <a:t>to discuss their procurement process</a:t>
            </a:r>
            <a:endParaRPr lang="en-US"/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0C778DEE-6720-1759-03B1-1F979394E7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36726" y="4256306"/>
            <a:ext cx="914400" cy="914400"/>
          </a:xfrm>
          <a:prstGeom prst="rect">
            <a:avLst/>
          </a:prstGeom>
        </p:spPr>
      </p:pic>
      <p:sp>
        <p:nvSpPr>
          <p:cNvPr id="11" name="Text 9"/>
          <p:cNvSpPr/>
          <p:nvPr/>
        </p:nvSpPr>
        <p:spPr>
          <a:xfrm>
            <a:off x="2324338" y="4256306"/>
            <a:ext cx="2835235" cy="354330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 marL="0" indent="0" algn="l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/>
                <a:cs typeface="Kalinga"/>
              </a:rPr>
              <a:t>Development</a:t>
            </a:r>
            <a:endParaRPr lang="en-US" sz="2400">
              <a:latin typeface="Neue Haas Grotesk Text Pro"/>
              <a:cs typeface="Kalinga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2324338" y="4702969"/>
            <a:ext cx="11455122" cy="362903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>
              <a:lnSpc>
                <a:spcPts val="2858"/>
              </a:lnSpc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  <a:cs typeface="Kalinga"/>
              </a:rPr>
              <a:t>Drafting process, needs, terms and conditions and timeline</a:t>
            </a:r>
            <a:endParaRPr lang="en-US"/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0C302D71-650E-E30C-3DAD-897303842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36726" y="5746313"/>
            <a:ext cx="914400" cy="914400"/>
          </a:xfrm>
          <a:prstGeom prst="rect">
            <a:avLst/>
          </a:prstGeom>
        </p:spPr>
      </p:pic>
      <p:sp>
        <p:nvSpPr>
          <p:cNvPr id="15" name="Text 13"/>
          <p:cNvSpPr/>
          <p:nvPr/>
        </p:nvSpPr>
        <p:spPr>
          <a:xfrm>
            <a:off x="2324338" y="5746313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Kalinga"/>
              </a:rPr>
              <a:t>Future Plans</a:t>
            </a:r>
            <a:endParaRPr lang="en-US" sz="2400">
              <a:latin typeface="Neue Haas Grotesk Text Pro"/>
              <a:cs typeface="Kalinga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2324338" y="6236732"/>
            <a:ext cx="11455122" cy="362903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>
              <a:lnSpc>
                <a:spcPts val="2858"/>
              </a:lnSpc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  <a:cs typeface="Kalinga"/>
              </a:rPr>
              <a:t>Consult with County Counsel on contract verbiage, meet with Security </a:t>
            </a:r>
            <a:b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  <a:cs typeface="Kalinga"/>
              </a:rPr>
            </a:b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  <a:cs typeface="Kalinga"/>
              </a:rPr>
              <a:t>to get a scope of County software</a:t>
            </a:r>
          </a:p>
        </p:txBody>
      </p:sp>
    </p:spTree>
    <p:extLst>
      <p:ext uri="{BB962C8B-B14F-4D97-AF65-F5344CB8AC3E}">
        <p14:creationId xmlns:p14="http://schemas.microsoft.com/office/powerpoint/2010/main" val="302579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667B3BC3-0F7E-C78A-06F7-0D1843C37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kern="0" spc="-134">
                <a:solidFill>
                  <a:srgbClr val="000000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Website Feedback System</a:t>
            </a:r>
            <a:endParaRPr lang="en-US">
              <a:latin typeface="Neue Haas Grotesk Text Pro"/>
            </a:endParaRPr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33870" y="3146583"/>
            <a:ext cx="3590568" cy="3066765"/>
          </a:xfrm>
          <a:prstGeom prst="roundRect">
            <a:avLst>
              <a:gd name="adj" fmla="val 4652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n-US">
              <a:latin typeface="Neue Haas Grotesk Text Pro"/>
            </a:endParaRPr>
          </a:p>
        </p:txBody>
      </p:sp>
      <p:sp>
        <p:nvSpPr>
          <p:cNvPr id="6" name="Text 4"/>
          <p:cNvSpPr/>
          <p:nvPr/>
        </p:nvSpPr>
        <p:spPr>
          <a:xfrm>
            <a:off x="1668304" y="3381018"/>
            <a:ext cx="2852380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Accessibility Form</a:t>
            </a:r>
            <a:endParaRPr lang="en-US" sz="2400">
              <a:latin typeface="Neue Haas Grotesk Text Pro"/>
            </a:endParaRPr>
          </a:p>
        </p:txBody>
      </p:sp>
      <p:sp>
        <p:nvSpPr>
          <p:cNvPr id="7" name="Text 5"/>
          <p:cNvSpPr/>
          <p:nvPr/>
        </p:nvSpPr>
        <p:spPr>
          <a:xfrm>
            <a:off x="1668304" y="3871436"/>
            <a:ext cx="3190280" cy="10887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An accessibility feedback form is linked at the bottom of all County website pages.</a:t>
            </a:r>
            <a:endParaRPr lang="en-US" sz="2400">
              <a:latin typeface="Neue Haas Grotesk Text Pro"/>
            </a:endParaRPr>
          </a:p>
        </p:txBody>
      </p:sp>
      <p:sp>
        <p:nvSpPr>
          <p:cNvPr id="8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6972" y="3163729"/>
            <a:ext cx="3573423" cy="3049619"/>
          </a:xfrm>
          <a:prstGeom prst="roundRect">
            <a:avLst>
              <a:gd name="adj" fmla="val 4652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n-US">
              <a:latin typeface="Neue Haas Grotesk Text Pro"/>
            </a:endParaRPr>
          </a:p>
        </p:txBody>
      </p:sp>
      <p:sp>
        <p:nvSpPr>
          <p:cNvPr id="9" name="Text 7"/>
          <p:cNvSpPr/>
          <p:nvPr/>
        </p:nvSpPr>
        <p:spPr>
          <a:xfrm>
            <a:off x="5531406" y="3392448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Feedback Handling</a:t>
            </a:r>
            <a:endParaRPr lang="en-US" sz="2400">
              <a:latin typeface="Neue Haas Grotesk Text Pro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531406" y="3877151"/>
            <a:ext cx="3053120" cy="10887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The team is brainstorming the best way to handle and process feedback efficiently.</a:t>
            </a:r>
            <a:endParaRPr lang="en-US" sz="2400">
              <a:latin typeface="Neue Haas Grotesk Text Pro"/>
            </a:endParaRPr>
          </a:p>
        </p:txBody>
      </p:sp>
      <p:sp>
        <p:nvSpPr>
          <p:cNvPr id="11" name="Shap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14353" y="3163729"/>
            <a:ext cx="3699153" cy="3072479"/>
          </a:xfrm>
          <a:prstGeom prst="roundRect">
            <a:avLst>
              <a:gd name="adj" fmla="val 4652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n-US">
              <a:latin typeface="Neue Haas Grotesk Text Pro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9337358" y="3335298"/>
            <a:ext cx="3323749" cy="645795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>
              <a:lnSpc>
                <a:spcPts val="2791"/>
              </a:lnSpc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/>
                <a:cs typeface="Inter" pitchFamily="34" charset="-120"/>
              </a:rPr>
              <a:t>Continuous </a:t>
            </a:r>
            <a:endParaRPr lang="en-US" sz="2400">
              <a:solidFill>
                <a:srgbClr val="000000"/>
              </a:solidFill>
              <a:latin typeface="Neue Haas Grotesk Text Pro"/>
              <a:ea typeface="Inter"/>
              <a:cs typeface="Inter" pitchFamily="34" charset="-120"/>
            </a:endParaRPr>
          </a:p>
          <a:p>
            <a:pPr marL="0" indent="0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/>
                <a:cs typeface="Inter" pitchFamily="34" charset="-120"/>
              </a:rPr>
              <a:t>Improvement</a:t>
            </a:r>
            <a:endParaRPr lang="en-US" sz="2400">
              <a:latin typeface="Neue Haas Grotesk Text Pro"/>
              <a:ea typeface="Inter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9348788" y="4140041"/>
            <a:ext cx="3310295" cy="10887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Feedback will be used to make ongoing accessibility improvements to the websites.</a:t>
            </a:r>
            <a:endParaRPr lang="en-US" sz="2400">
              <a:latin typeface="Neue Haas Grotesk Text Pr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>
            <a:extLst>
              <a:ext uri="{FF2B5EF4-FFF2-40B4-BE49-F238E27FC236}">
                <a16:creationId xmlns:a16="http://schemas.microsoft.com/office/drawing/2014/main" id="{C6899D3B-0B9D-10A4-C68C-A5AA9EB0A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kern="0" spc="-134">
                <a:solidFill>
                  <a:srgbClr val="000000"/>
                </a:solidFill>
                <a:latin typeface="Neue Haas Grotesk Text Pro"/>
                <a:ea typeface="Inter" pitchFamily="34" charset="-122"/>
                <a:cs typeface="Kalinga"/>
              </a:rPr>
              <a:t>Accessibility Trainings</a:t>
            </a:r>
            <a:endParaRPr lang="en-US">
              <a:latin typeface="Neue Haas Grotesk Text Pro"/>
              <a:cs typeface="Kalinga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5BB70E52-E54B-3ED0-96F9-54479E0C15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36726" y="2723467"/>
            <a:ext cx="914400" cy="914400"/>
          </a:xfrm>
          <a:prstGeom prst="rect">
            <a:avLst/>
          </a:prstGeom>
        </p:spPr>
      </p:pic>
      <p:sp>
        <p:nvSpPr>
          <p:cNvPr id="7" name="Text 5"/>
          <p:cNvSpPr/>
          <p:nvPr/>
        </p:nvSpPr>
        <p:spPr>
          <a:xfrm>
            <a:off x="2324338" y="2722543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Kalinga"/>
              </a:rPr>
              <a:t>In-Person Training</a:t>
            </a:r>
            <a:endParaRPr lang="en-US" sz="2400">
              <a:latin typeface="Neue Haas Grotesk Text Pro"/>
              <a:cs typeface="Kalinga"/>
            </a:endParaRPr>
          </a:p>
        </p:txBody>
      </p:sp>
      <p:sp>
        <p:nvSpPr>
          <p:cNvPr id="8" name="Text 6"/>
          <p:cNvSpPr/>
          <p:nvPr/>
        </p:nvSpPr>
        <p:spPr>
          <a:xfrm>
            <a:off x="2324338" y="3212962"/>
            <a:ext cx="11455122" cy="36290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Kalinga"/>
              </a:rPr>
              <a:t>Conducted an in-person training session in February 2024.</a:t>
            </a:r>
            <a:endParaRPr lang="en-US" sz="2400">
              <a:latin typeface="Neue Haas Grotesk Text Pro"/>
              <a:cs typeface="Kalinga"/>
            </a:endParaRPr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0C778DEE-6720-1759-03B1-1F979394E7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36726" y="4256306"/>
            <a:ext cx="914400" cy="914400"/>
          </a:xfrm>
          <a:prstGeom prst="rect">
            <a:avLst/>
          </a:prstGeom>
        </p:spPr>
      </p:pic>
      <p:sp>
        <p:nvSpPr>
          <p:cNvPr id="11" name="Text 9"/>
          <p:cNvSpPr/>
          <p:nvPr/>
        </p:nvSpPr>
        <p:spPr>
          <a:xfrm>
            <a:off x="2324338" y="4256306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Kalinga"/>
              </a:rPr>
              <a:t>Video Trainings</a:t>
            </a:r>
            <a:endParaRPr lang="en-US" sz="2400">
              <a:latin typeface="Neue Haas Grotesk Text Pro"/>
              <a:cs typeface="Kalinga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2324338" y="4702969"/>
            <a:ext cx="11455122" cy="36290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Kalinga"/>
              </a:rPr>
              <a:t>Created 14 short video trainings on various accessibility topics.</a:t>
            </a:r>
            <a:endParaRPr lang="en-US" sz="2400">
              <a:latin typeface="Neue Haas Grotesk Text Pro"/>
              <a:cs typeface="Kalinga"/>
            </a:endParaRP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0C302D71-650E-E30C-3DAD-897303842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36726" y="5746313"/>
            <a:ext cx="914400" cy="914400"/>
          </a:xfrm>
          <a:prstGeom prst="rect">
            <a:avLst/>
          </a:prstGeom>
        </p:spPr>
      </p:pic>
      <p:sp>
        <p:nvSpPr>
          <p:cNvPr id="15" name="Text 13"/>
          <p:cNvSpPr/>
          <p:nvPr/>
        </p:nvSpPr>
        <p:spPr>
          <a:xfrm>
            <a:off x="2324338" y="5746313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272525"/>
                </a:solidFill>
                <a:latin typeface="Neue Haas Grotesk Text Pro"/>
                <a:ea typeface="Inter" pitchFamily="34" charset="-122"/>
                <a:cs typeface="Kalinga"/>
              </a:rPr>
              <a:t>Future Plans</a:t>
            </a:r>
            <a:endParaRPr lang="en-US" sz="2400">
              <a:latin typeface="Neue Haas Grotesk Text Pro"/>
              <a:cs typeface="Kalinga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2324338" y="6236732"/>
            <a:ext cx="11455122" cy="36290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Kalinga"/>
              </a:rPr>
              <a:t>Exploring online, trackable training options with Siteimprove.</a:t>
            </a:r>
            <a:endParaRPr lang="en-US" sz="2400">
              <a:latin typeface="Neue Haas Grotesk Text Pro"/>
              <a:cs typeface="Kaling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425BC38-C545-152A-688E-02CB02206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kern="0" spc="-134" err="1">
                <a:solidFill>
                  <a:srgbClr val="000000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Siteimprove</a:t>
            </a:r>
            <a:r>
              <a:rPr lang="en-US" sz="6000" b="1" kern="0" spc="-134">
                <a:solidFill>
                  <a:srgbClr val="000000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 Collaboration</a:t>
            </a:r>
            <a:endParaRPr lang="en-US">
              <a:latin typeface="Neue Haas Grotesk Text Pro"/>
            </a:endParaRPr>
          </a:p>
        </p:txBody>
      </p:sp>
      <p:sp>
        <p:nvSpPr>
          <p:cNvPr id="5" name="Text 3"/>
          <p:cNvSpPr/>
          <p:nvPr/>
        </p:nvSpPr>
        <p:spPr>
          <a:xfrm>
            <a:off x="1319570" y="3037046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000000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Current Discussion</a:t>
            </a:r>
            <a:endParaRPr lang="en-US" sz="2400">
              <a:latin typeface="Neue Haas Grotesk Text Pro"/>
            </a:endParaRPr>
          </a:p>
        </p:txBody>
      </p:sp>
      <p:sp>
        <p:nvSpPr>
          <p:cNvPr id="6" name="Text 4"/>
          <p:cNvSpPr/>
          <p:nvPr/>
        </p:nvSpPr>
        <p:spPr>
          <a:xfrm>
            <a:off x="1319570" y="3618190"/>
            <a:ext cx="3978116" cy="7258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The team is in talks with Siteimprove about using their services for training.</a:t>
            </a:r>
            <a:endParaRPr lang="en-US" sz="2400">
              <a:latin typeface="Neue Haas Grotesk Text Pro"/>
            </a:endParaRPr>
          </a:p>
        </p:txBody>
      </p:sp>
      <p:sp>
        <p:nvSpPr>
          <p:cNvPr id="7" name="Text 5"/>
          <p:cNvSpPr/>
          <p:nvPr/>
        </p:nvSpPr>
        <p:spPr>
          <a:xfrm>
            <a:off x="5275778" y="3025616"/>
            <a:ext cx="2835235" cy="354330"/>
          </a:xfrm>
          <a:prstGeom prst="rect">
            <a:avLst/>
          </a:prstGeom>
          <a:noFill/>
          <a:ln/>
        </p:spPr>
        <p:txBody>
          <a:bodyPr wrap="none" lIns="91440" tIns="45720" rIns="91440" bIns="45720" rtlCol="0" anchor="t"/>
          <a:lstStyle/>
          <a:p>
            <a:pPr marL="0" indent="0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000000"/>
                </a:solidFill>
                <a:latin typeface="Neue Haas Grotesk Text Pro"/>
                <a:ea typeface="Inter"/>
                <a:cs typeface="Inter" pitchFamily="34" charset="-120"/>
              </a:rPr>
              <a:t>Meeting Conducted</a:t>
            </a:r>
            <a:endParaRPr lang="en-US" sz="2400">
              <a:latin typeface="Neue Haas Grotesk Text Pro"/>
            </a:endParaRPr>
          </a:p>
        </p:txBody>
      </p:sp>
      <p:sp>
        <p:nvSpPr>
          <p:cNvPr id="8" name="Text 6"/>
          <p:cNvSpPr/>
          <p:nvPr/>
        </p:nvSpPr>
        <p:spPr>
          <a:xfrm>
            <a:off x="5292923" y="3618190"/>
            <a:ext cx="3538061" cy="1628775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>
              <a:lnSpc>
                <a:spcPts val="2858"/>
              </a:lnSpc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</a:rPr>
              <a:t>Met with </a:t>
            </a:r>
            <a:r>
              <a:rPr lang="en-US" sz="2400" kern="0" spc="-36" err="1">
                <a:solidFill>
                  <a:srgbClr val="272525"/>
                </a:solidFill>
                <a:latin typeface="Neue Haas Grotesk Text Pro"/>
                <a:ea typeface="Inter"/>
              </a:rPr>
              <a:t>Siteimprove</a:t>
            </a: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/>
              </a:rPr>
              <a:t> to discuss options, will be meeting again in September to go over a proposal</a:t>
            </a:r>
          </a:p>
        </p:txBody>
      </p:sp>
      <p:sp>
        <p:nvSpPr>
          <p:cNvPr id="9" name="Text 7"/>
          <p:cNvSpPr/>
          <p:nvPr/>
        </p:nvSpPr>
        <p:spPr>
          <a:xfrm>
            <a:off x="9083397" y="2979896"/>
            <a:ext cx="2835235" cy="354330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791"/>
              </a:lnSpc>
              <a:buNone/>
            </a:pPr>
            <a:r>
              <a:rPr lang="en-US" sz="2400" b="1" kern="0" spc="-67">
                <a:solidFill>
                  <a:srgbClr val="000000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Goals</a:t>
            </a:r>
            <a:endParaRPr lang="en-US" sz="2400">
              <a:latin typeface="Neue Haas Grotesk Text Pro"/>
            </a:endParaRPr>
          </a:p>
        </p:txBody>
      </p:sp>
      <p:sp>
        <p:nvSpPr>
          <p:cNvPr id="10" name="Text 8"/>
          <p:cNvSpPr/>
          <p:nvPr/>
        </p:nvSpPr>
        <p:spPr>
          <a:xfrm>
            <a:off x="9083397" y="3561040"/>
            <a:ext cx="3978116" cy="7258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858"/>
              </a:lnSpc>
              <a:buNone/>
            </a:pPr>
            <a:r>
              <a:rPr lang="en-US" sz="2400" kern="0" spc="-36">
                <a:solidFill>
                  <a:srgbClr val="272525"/>
                </a:solidFill>
                <a:latin typeface="Neue Haas Grotesk Text Pro"/>
                <a:ea typeface="Inter" pitchFamily="34" charset="-122"/>
                <a:cs typeface="Inter" pitchFamily="34" charset="-120"/>
              </a:rPr>
              <a:t>The aim is to find an online, trackable training solution for county employees.</a:t>
            </a:r>
            <a:endParaRPr lang="en-US" sz="2400">
              <a:latin typeface="Neue Haas Grotesk Text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B5ACB96C7F2C4580B06E8AC9FC6C7F" ma:contentTypeVersion="2" ma:contentTypeDescription="Create a new document." ma:contentTypeScope="" ma:versionID="9446c26df18eaada1a288506e1debda2">
  <xsd:schema xmlns:xsd="http://www.w3.org/2001/XMLSchema" xmlns:xs="http://www.w3.org/2001/XMLSchema" xmlns:p="http://schemas.microsoft.com/office/2006/metadata/properties" xmlns:ns1="http://schemas.microsoft.com/sharepoint/v3" xmlns:ns2="364717b0-ce7f-4dd4-9458-d204feae88ec" targetNamespace="http://schemas.microsoft.com/office/2006/metadata/properties" ma:root="true" ma:fieldsID="611f1855e6cf9ba30e2c011669a1ecd7" ns1:_="" ns2:_="">
    <xsd:import namespace="http://schemas.microsoft.com/sharepoint/v3"/>
    <xsd:import namespace="364717b0-ce7f-4dd4-9458-d204feae88ec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4717b0-ce7f-4dd4-9458-d204feae88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D4CD3FD-990B-4C39-A138-8B1BA07BBD57}"/>
</file>

<file path=customXml/itemProps2.xml><?xml version="1.0" encoding="utf-8"?>
<ds:datastoreItem xmlns:ds="http://schemas.openxmlformats.org/officeDocument/2006/customXml" ds:itemID="{27735AF0-D575-4596-A19E-13D60F214AAA}"/>
</file>

<file path=customXml/itemProps3.xml><?xml version="1.0" encoding="utf-8"?>
<ds:datastoreItem xmlns:ds="http://schemas.openxmlformats.org/officeDocument/2006/customXml" ds:itemID="{7CC2324D-065A-4CB0-8F4B-8C3CF0A1A351}"/>
</file>

<file path=docMetadata/LabelInfo.xml><?xml version="1.0" encoding="utf-8"?>
<clbl:labelList xmlns:clbl="http://schemas.microsoft.com/office/2020/mipLabelMetadata">
  <clbl:label id="{c13dd1c7-22d1-431c-a46c-2d140b414506}" enabled="1" method="Standard" siteId="{2b077431-a3b0-4b1c-bb77-f66a1132daa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Application>Microsoft Office PowerPoint</Application>
  <PresentationFormat>Custom</PresentationFormat>
  <Slides>14</Slides>
  <Notes>14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Retrospect</vt:lpstr>
      <vt:lpstr>Digital Accessibility Compliance Report: August 2024</vt:lpstr>
      <vt:lpstr>Department Site Audits</vt:lpstr>
      <vt:lpstr>Siteimprove Score Improvements</vt:lpstr>
      <vt:lpstr>Manual Screen Reader Audits</vt:lpstr>
      <vt:lpstr>Policy Development</vt:lpstr>
      <vt:lpstr>Procurement Process Development</vt:lpstr>
      <vt:lpstr>Website Feedback System</vt:lpstr>
      <vt:lpstr>Accessibility Trainings</vt:lpstr>
      <vt:lpstr>Siteimprove Collaboration</vt:lpstr>
      <vt:lpstr>Accessibility Tips &amp; Newsletter</vt:lpstr>
      <vt:lpstr>Office Hours</vt:lpstr>
      <vt:lpstr>Internal Accessibility Resource Site</vt:lpstr>
      <vt:lpstr>Future Goals</vt:lpstr>
      <vt:lpstr>Conclusion and Next Steps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revision>8</cp:revision>
  <dcterms:created xsi:type="dcterms:W3CDTF">2024-07-30T13:57:46Z</dcterms:created>
  <dcterms:modified xsi:type="dcterms:W3CDTF">2024-08-29T22:30:21Z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0x01010067B5ACB96C7F2C4580B06E8AC9FC6C7F</vt:lpwstr>
  </property>
</Properties>
</file>