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2" r:id="rId15"/>
    <p:sldId id="273" r:id="rId16"/>
    <p:sldId id="281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710FC-897A-4B53-B6C6-8C54D2922DBE}" v="1" dt="2024-07-10T19:21:48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34" autoAdjust="0"/>
  </p:normalViewPr>
  <p:slideViewPr>
    <p:cSldViewPr snapToGrid="0">
      <p:cViewPr varScale="1">
        <p:scale>
          <a:sx n="49" d="100"/>
          <a:sy n="49" d="100"/>
        </p:scale>
        <p:origin x="76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ett. Cheryl" userId="6c7b599c-3d28-4656-ba90-3221fbd526d2" providerId="ADAL" clId="{311710FC-897A-4B53-B6C6-8C54D2922DBE}"/>
    <pc:docChg chg="modSld">
      <pc:chgData name="Bennett. Cheryl" userId="6c7b599c-3d28-4656-ba90-3221fbd526d2" providerId="ADAL" clId="{311710FC-897A-4B53-B6C6-8C54D2922DBE}" dt="2024-07-10T19:21:48.094" v="0" actId="1076"/>
      <pc:docMkLst>
        <pc:docMk/>
      </pc:docMkLst>
      <pc:sldChg chg="modSp">
        <pc:chgData name="Bennett. Cheryl" userId="6c7b599c-3d28-4656-ba90-3221fbd526d2" providerId="ADAL" clId="{311710FC-897A-4B53-B6C6-8C54D2922DBE}" dt="2024-07-10T19:21:48.094" v="0" actId="1076"/>
        <pc:sldMkLst>
          <pc:docMk/>
          <pc:sldMk cId="2158694920" sldId="257"/>
        </pc:sldMkLst>
        <pc:picChg chg="mod">
          <ac:chgData name="Bennett. Cheryl" userId="6c7b599c-3d28-4656-ba90-3221fbd526d2" providerId="ADAL" clId="{311710FC-897A-4B53-B6C6-8C54D2922DBE}" dt="2024-07-10T19:21:48.094" v="0" actId="1076"/>
          <ac:picMkLst>
            <pc:docMk/>
            <pc:sldMk cId="2158694920" sldId="257"/>
            <ac:picMk id="2050" creationId="{79CD084C-7426-46DC-F84E-4C422B1E48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9971-B82D-0EB1-F40B-A9E772C3B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2ABB4-B5BC-763C-CFA7-F081E0684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C45C0-98EE-63C4-766E-324DA3CA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A8EA-9876-B108-8C98-FDE2E586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C3882-3A4A-0C91-5411-32BB5649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E75F-7127-1CA2-B853-67AA5ED2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399FD-9230-C0D9-BFA1-779F1E315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17D2C-5761-9D71-AD75-BC24F2F8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AB2CF-918E-A3EB-EE27-02BB0E3C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0DD7E-71AA-329D-940F-7CED4C0D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9B61E-E4D3-EC5B-A0CE-4D504B9E4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66630-B05B-8691-A1C5-9BA79DF5F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90613-509A-79CB-2D4C-7B208225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12C6D-3412-CFE0-75A9-4EACE781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0982-0222-F213-7B7E-8B2B2EAC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9DDE-8CF6-8E66-0889-D58DFC83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5A7D-B24B-5DB6-9DC0-95BBADBDD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1A223-CB9D-DEB8-C54B-496B5FE8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6BE5-B9CC-3A98-2D8B-7294C03D6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4BB9F-DDC7-D83A-906B-669108E4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2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341B-339F-9208-1CFB-D727201B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E8D67-8A11-27AD-F239-22009D28A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E18E-61D2-6A06-C9A1-FC17B775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FA2E9-89A6-7B6F-5CA8-270D6053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3B6FC-B829-0C22-255C-E683F362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86FB-BF7C-4F4E-D93B-B90733EF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E1A5-714E-5880-8B4F-69AC3F602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C56BB-B72B-8B04-D09F-62BDE0BF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3B617-E8C5-9D63-F25A-99ACE21B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F3120-26C3-2A17-26EC-5AE51076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2F0A5-5F4A-ABA5-B17C-22733D6D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1C50-2438-7A18-635E-949CA3F4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F7CC4-F7D3-E057-C0DD-1FA48E9D0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6E02-D4C4-AC20-89E0-88C6E3C8E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4C1E7-B0C0-A57C-E99F-D4E288E85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39A6E6-A1B4-7126-EB1B-E5493CEEA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9CDDB-9916-D1C7-5093-D60BF8BF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8DBBE-833A-8672-9AE9-20FB4B11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3798E-62A9-9EBD-1366-2C6A608D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6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0144-4145-4C9B-8B4F-6707BD8D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1DB50-0012-B96F-1BF9-DC786632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942F7-0016-2101-20A6-A23229E3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13263-78F8-8DF1-3EA0-186C4875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1E33D9-4CCA-2477-6D55-3E7AD1EB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E97DF-7295-EA5C-83E3-69B1B937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53976-5E35-8EB3-4DD2-D5A942F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AFD3-BD91-729A-83F1-ACD420F2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D211-BA70-F748-4459-3ED5EDD8B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1ECAE-0A6A-C235-43C1-CB2F76774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43C61-5A82-7300-5F12-70D94F27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667D7-3CDB-3192-A1D8-53CC6033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BC0AD-5952-0765-CF3D-8C64996A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F0E4-D1F6-4348-DCFC-76D09EF2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D31F5-1819-6E14-ED40-D5CD66ADC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A627C-C9AF-E8A4-7A61-9BC35FC09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66790-551E-D342-749B-08397CD0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169AE-69E5-C27D-399A-05985076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40D4-4DDB-E275-AC1C-02FD4029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1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BD033D-A286-5154-C03B-88968ABF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3B272-351E-691D-5203-4C1B9D01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AABE1-6004-C3C1-C181-6DF8A32C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AA6064-2251-4B65-81A8-79CB33A461C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BC80B-C01B-2205-1D78-34D17AB01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EACFF-2956-2398-6DEF-72E8505FD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257FF4-4CA9-4D3A-A851-3C04CC9E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8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50DB9-04C2-A468-7074-8260D8B716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17B4E-C3C6-FE8F-30A8-1E3BA658FE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8A054BB2-3123-62C0-7DDF-5BAC60F5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11563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2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A418-6D59-D2A6-D6A7-A8E13C91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89967-1E66-A78B-B6CE-0F598B2D7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Inline image">
            <a:extLst>
              <a:ext uri="{FF2B5EF4-FFF2-40B4-BE49-F238E27FC236}">
                <a16:creationId xmlns:a16="http://schemas.microsoft.com/office/drawing/2014/main" id="{03620BD5-AF77-DBFB-8252-8ADDFD2A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2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F546-6BE6-BF4A-F448-6541B3A9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430A0-A0B8-B5D3-24EE-1F2A34C36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Inline image">
            <a:extLst>
              <a:ext uri="{FF2B5EF4-FFF2-40B4-BE49-F238E27FC236}">
                <a16:creationId xmlns:a16="http://schemas.microsoft.com/office/drawing/2014/main" id="{3D5B1B71-A9C0-6A9F-0430-3B635AAE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38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C2D8-1524-EE99-4B09-FFEE4B54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EE99F-5F26-B28F-0C39-2299D03BF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Inline image">
            <a:extLst>
              <a:ext uri="{FF2B5EF4-FFF2-40B4-BE49-F238E27FC236}">
                <a16:creationId xmlns:a16="http://schemas.microsoft.com/office/drawing/2014/main" id="{AC259775-5A4D-E94C-49F9-85824189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55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A654-D52D-D3C5-6AC3-BFA01B4A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DC8C8-5DB3-2D31-53EB-56BB3353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Inline image">
            <a:extLst>
              <a:ext uri="{FF2B5EF4-FFF2-40B4-BE49-F238E27FC236}">
                <a16:creationId xmlns:a16="http://schemas.microsoft.com/office/drawing/2014/main" id="{D62CAE35-9A46-0E50-F72C-F59AFF77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11563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57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63E2-2E05-216E-B99D-FFF3E128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E1087-35D0-EA11-DE79-661D7267F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Inline image">
            <a:extLst>
              <a:ext uri="{FF2B5EF4-FFF2-40B4-BE49-F238E27FC236}">
                <a16:creationId xmlns:a16="http://schemas.microsoft.com/office/drawing/2014/main" id="{3BA5A528-79D9-5D9B-5833-EEB546081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11563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9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EE69-5D06-D353-1825-03A8036E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A60F3-3C85-12D1-7247-48366DC70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Inline image">
            <a:extLst>
              <a:ext uri="{FF2B5EF4-FFF2-40B4-BE49-F238E27FC236}">
                <a16:creationId xmlns:a16="http://schemas.microsoft.com/office/drawing/2014/main" id="{76086EED-BDC4-D11D-7C99-B04070BB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208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EDFF-535C-CF47-3D0F-BF76AE21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E4F7-330A-AEF3-3B71-09B831EE5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Inline image">
            <a:extLst>
              <a:ext uri="{FF2B5EF4-FFF2-40B4-BE49-F238E27FC236}">
                <a16:creationId xmlns:a16="http://schemas.microsoft.com/office/drawing/2014/main" id="{4133E3B9-1259-3B60-93C2-E8FB46D5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0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3D73-D55B-C515-CE48-07C80394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9FAC-4AB3-7D8A-0DC7-F70522E5C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Inline image">
            <a:extLst>
              <a:ext uri="{FF2B5EF4-FFF2-40B4-BE49-F238E27FC236}">
                <a16:creationId xmlns:a16="http://schemas.microsoft.com/office/drawing/2014/main" id="{0740AF9D-C470-1A10-0D9E-14533A9D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26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8142-F67C-A013-59B2-31AEB6F9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61B31-AE4F-73CC-13B0-0133F1D2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23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Inline image">
            <a:extLst>
              <a:ext uri="{FF2B5EF4-FFF2-40B4-BE49-F238E27FC236}">
                <a16:creationId xmlns:a16="http://schemas.microsoft.com/office/drawing/2014/main" id="{0BF6E6B7-9C18-3DF4-2F5C-A09DB5B2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6"/>
            <a:ext cx="15240000" cy="959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750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BCF0-FA5D-1E24-23C3-0ACF7D8C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3447-1496-74A7-16FC-B561396F8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Inline image">
            <a:extLst>
              <a:ext uri="{FF2B5EF4-FFF2-40B4-BE49-F238E27FC236}">
                <a16:creationId xmlns:a16="http://schemas.microsoft.com/office/drawing/2014/main" id="{33E3CDDF-DCC3-B950-16E5-1960AE8E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63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F67F-510B-C5D3-5981-70E2D18A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D3143-6EFB-C24A-E201-4725963D6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79CD084C-7426-46DC-F84E-4C422B1E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808" y="-5111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94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8AD6-1DD4-191F-9D37-0D50A0B8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AC93-28EB-626A-9048-483543CD3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Inline image">
            <a:extLst>
              <a:ext uri="{FF2B5EF4-FFF2-40B4-BE49-F238E27FC236}">
                <a16:creationId xmlns:a16="http://schemas.microsoft.com/office/drawing/2014/main" id="{921C4C8B-1AEA-73F6-04EA-2D44D0AE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600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40B7-56B9-4605-405C-1EBCABDF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DEC9A-D7EB-E846-0D68-662C5A97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Inline image">
            <a:extLst>
              <a:ext uri="{FF2B5EF4-FFF2-40B4-BE49-F238E27FC236}">
                <a16:creationId xmlns:a16="http://schemas.microsoft.com/office/drawing/2014/main" id="{007B7B6C-0F5B-3672-2B99-77C9EF6A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3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934A2-95FE-E9CD-615F-B8758AD7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0A5C-DD13-2D16-2F5A-807C32B62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Inline image">
            <a:extLst>
              <a:ext uri="{FF2B5EF4-FFF2-40B4-BE49-F238E27FC236}">
                <a16:creationId xmlns:a16="http://schemas.microsoft.com/office/drawing/2014/main" id="{48FB131D-A5EB-9ACF-90CD-DF9CD3CA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50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943C-A86D-4F39-3A90-5EFDFAB0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11390-C93A-9A70-D3F9-B8F74DA9E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Inline image">
            <a:extLst>
              <a:ext uri="{FF2B5EF4-FFF2-40B4-BE49-F238E27FC236}">
                <a16:creationId xmlns:a16="http://schemas.microsoft.com/office/drawing/2014/main" id="{5317F782-4EC7-6162-E8D1-734B343B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22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Inline image">
            <a:extLst>
              <a:ext uri="{FF2B5EF4-FFF2-40B4-BE49-F238E27FC236}">
                <a16:creationId xmlns:a16="http://schemas.microsoft.com/office/drawing/2014/main" id="{114951C1-7BBF-EC2B-27C4-07DD7F498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95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31E5-A07F-7C17-A685-86CF9FFF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095FD-49EB-F939-8908-57DDFB8FD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nline image">
            <a:extLst>
              <a:ext uri="{FF2B5EF4-FFF2-40B4-BE49-F238E27FC236}">
                <a16:creationId xmlns:a16="http://schemas.microsoft.com/office/drawing/2014/main" id="{FFB0D3B3-5946-6BF7-CA2F-4D9CB558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06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1BDE-84B5-7250-882D-81C0E168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5E64-8976-9450-5080-146731A3F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nline image">
            <a:extLst>
              <a:ext uri="{FF2B5EF4-FFF2-40B4-BE49-F238E27FC236}">
                <a16:creationId xmlns:a16="http://schemas.microsoft.com/office/drawing/2014/main" id="{2832DA00-48BE-065A-1007-49F2FC3D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1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6E33-3D01-ADB8-E988-22E05694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ED85-E32F-2085-477C-E8B702DD1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Inline image">
            <a:extLst>
              <a:ext uri="{FF2B5EF4-FFF2-40B4-BE49-F238E27FC236}">
                <a16:creationId xmlns:a16="http://schemas.microsoft.com/office/drawing/2014/main" id="{C996AE77-B5F3-83AD-417D-8B9E7528D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3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677E-A1CF-D4B3-BB3C-37077925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7A99B-0728-5097-4C6D-C483F173E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nline image">
            <a:extLst>
              <a:ext uri="{FF2B5EF4-FFF2-40B4-BE49-F238E27FC236}">
                <a16:creationId xmlns:a16="http://schemas.microsoft.com/office/drawing/2014/main" id="{BFB67A75-0AF9-7E10-E13D-9B877E8B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04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2338-82B0-8BC0-CFFA-09FBDDD1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EABD9-3483-3FFE-77C6-6351D360C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Inline image">
            <a:extLst>
              <a:ext uri="{FF2B5EF4-FFF2-40B4-BE49-F238E27FC236}">
                <a16:creationId xmlns:a16="http://schemas.microsoft.com/office/drawing/2014/main" id="{468B0B5B-1077-4203-9E43-0CC94723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48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061C-053E-EFE7-71C2-BD0FE0CC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ADA2-CCD9-B98B-9391-4D2751965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Inline image">
            <a:extLst>
              <a:ext uri="{FF2B5EF4-FFF2-40B4-BE49-F238E27FC236}">
                <a16:creationId xmlns:a16="http://schemas.microsoft.com/office/drawing/2014/main" id="{8084401A-A6AC-7AA7-6813-68AC3B71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25" y="-1425575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9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5ACB96C7F2C4580B06E8AC9FC6C7F" ma:contentTypeVersion="2" ma:contentTypeDescription="Create a new document." ma:contentTypeScope="" ma:versionID="9446c26df18eaada1a288506e1debda2">
  <xsd:schema xmlns:xsd="http://www.w3.org/2001/XMLSchema" xmlns:xs="http://www.w3.org/2001/XMLSchema" xmlns:p="http://schemas.microsoft.com/office/2006/metadata/properties" xmlns:ns1="http://schemas.microsoft.com/sharepoint/v3" xmlns:ns2="364717b0-ce7f-4dd4-9458-d204feae88ec" targetNamespace="http://schemas.microsoft.com/office/2006/metadata/properties" ma:root="true" ma:fieldsID="611f1855e6cf9ba30e2c011669a1ecd7" ns1:_="" ns2:_="">
    <xsd:import namespace="http://schemas.microsoft.com/sharepoint/v3"/>
    <xsd:import namespace="364717b0-ce7f-4dd4-9458-d204feae88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717b0-ce7f-4dd4-9458-d204feae8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294782C-AC37-44DA-ABC3-33E926C77A60}"/>
</file>

<file path=customXml/itemProps2.xml><?xml version="1.0" encoding="utf-8"?>
<ds:datastoreItem xmlns:ds="http://schemas.openxmlformats.org/officeDocument/2006/customXml" ds:itemID="{F9F7B08B-8925-4580-9508-8E588CB93A61}"/>
</file>

<file path=customXml/itemProps3.xml><?xml version="1.0" encoding="utf-8"?>
<ds:datastoreItem xmlns:ds="http://schemas.openxmlformats.org/officeDocument/2006/customXml" ds:itemID="{2E2D43FF-15BF-45E4-A9FB-9F3F217AA694}"/>
</file>

<file path=docMetadata/LabelInfo.xml><?xml version="1.0" encoding="utf-8"?>
<clbl:labelList xmlns:clbl="http://schemas.microsoft.com/office/2020/mipLabelMetadata">
  <clbl:label id="{2b077431-a3b0-4b1c-bb77-f66a1132daa2}" enabled="0" method="" siteId="{2b077431-a3b0-4b1c-bb77-f66a1132daa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Bennett. Cheryl</dc:creator>
  <cp:lastModifiedBy>Bennett. Cheryl</cp:lastModifiedBy>
  <cp:revision>1</cp:revision>
  <dcterms:created xsi:type="dcterms:W3CDTF">2024-07-10T16:11:44Z</dcterms:created>
  <dcterms:modified xsi:type="dcterms:W3CDTF">2024-07-10T19:21:56Z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0x01010067B5ACB96C7F2C4580B06E8AC9FC6C7F</vt:lpwstr>
  </property>
</Properties>
</file>